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1"/>
  </p:notesMasterIdLst>
  <p:sldIdLst>
    <p:sldId id="257" r:id="rId2"/>
    <p:sldId id="338" r:id="rId3"/>
    <p:sldId id="293" r:id="rId4"/>
    <p:sldId id="296" r:id="rId5"/>
    <p:sldId id="322" r:id="rId6"/>
    <p:sldId id="346" r:id="rId7"/>
    <p:sldId id="328" r:id="rId8"/>
    <p:sldId id="264" r:id="rId9"/>
    <p:sldId id="265"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2" pos="696" userDrawn="1">
          <p15:clr>
            <a:srgbClr val="A4A3A4"/>
          </p15:clr>
        </p15:guide>
        <p15:guide id="3" pos="30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1FA2"/>
    <a:srgbClr val="D23A93"/>
    <a:srgbClr val="3D464A"/>
    <a:srgbClr val="0064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87"/>
    <p:restoredTop sz="93304"/>
  </p:normalViewPr>
  <p:slideViewPr>
    <p:cSldViewPr snapToGrid="0" snapToObjects="1">
      <p:cViewPr varScale="1">
        <p:scale>
          <a:sx n="129" d="100"/>
          <a:sy n="129" d="100"/>
        </p:scale>
        <p:origin x="232" y="216"/>
      </p:cViewPr>
      <p:guideLst>
        <p:guide orient="horz" pos="720"/>
        <p:guide pos="696"/>
        <p:guide pos="3017"/>
      </p:guideLst>
    </p:cSldViewPr>
  </p:slideViewPr>
  <p:notesTextViewPr>
    <p:cViewPr>
      <p:scale>
        <a:sx n="20" d="100"/>
        <a:sy n="2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2C6B2A-2178-5540-8050-63D8FCBD181E}" type="datetimeFigureOut">
              <a:rPr lang="en-US" smtClean="0"/>
              <a:t>5/13/18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C2794D-1AF1-3F4D-B3E3-A264FC757074}" type="slidenum">
              <a:rPr lang="en-US" smtClean="0"/>
              <a:t>‹#›</a:t>
            </a:fld>
            <a:endParaRPr lang="en-US"/>
          </a:p>
        </p:txBody>
      </p:sp>
    </p:spTree>
    <p:extLst>
      <p:ext uri="{BB962C8B-B14F-4D97-AF65-F5344CB8AC3E}">
        <p14:creationId xmlns:p14="http://schemas.microsoft.com/office/powerpoint/2010/main" val="11318383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2794D-1AF1-3F4D-B3E3-A264FC757074}" type="slidenum">
              <a:rPr lang="en-US" smtClean="0"/>
              <a:t>3</a:t>
            </a:fld>
            <a:endParaRPr lang="en-US"/>
          </a:p>
        </p:txBody>
      </p:sp>
    </p:spTree>
    <p:extLst>
      <p:ext uri="{BB962C8B-B14F-4D97-AF65-F5344CB8AC3E}">
        <p14:creationId xmlns:p14="http://schemas.microsoft.com/office/powerpoint/2010/main" val="1897943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2794D-1AF1-3F4D-B3E3-A264FC757074}" type="slidenum">
              <a:rPr lang="en-US" smtClean="0"/>
              <a:t>5</a:t>
            </a:fld>
            <a:endParaRPr lang="en-US"/>
          </a:p>
        </p:txBody>
      </p:sp>
    </p:spTree>
    <p:extLst>
      <p:ext uri="{BB962C8B-B14F-4D97-AF65-F5344CB8AC3E}">
        <p14:creationId xmlns:p14="http://schemas.microsoft.com/office/powerpoint/2010/main" val="91906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2794D-1AF1-3F4D-B3E3-A264FC757074}" type="slidenum">
              <a:rPr lang="en-US" smtClean="0"/>
              <a:t>6</a:t>
            </a:fld>
            <a:endParaRPr lang="en-US"/>
          </a:p>
        </p:txBody>
      </p:sp>
    </p:spTree>
    <p:extLst>
      <p:ext uri="{BB962C8B-B14F-4D97-AF65-F5344CB8AC3E}">
        <p14:creationId xmlns:p14="http://schemas.microsoft.com/office/powerpoint/2010/main" val="3450524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C2794D-1AF1-3F4D-B3E3-A264FC757074}" type="slidenum">
              <a:rPr lang="en-US" smtClean="0"/>
              <a:t>7</a:t>
            </a:fld>
            <a:endParaRPr lang="en-US"/>
          </a:p>
        </p:txBody>
      </p:sp>
    </p:spTree>
    <p:extLst>
      <p:ext uri="{BB962C8B-B14F-4D97-AF65-F5344CB8AC3E}">
        <p14:creationId xmlns:p14="http://schemas.microsoft.com/office/powerpoint/2010/main" val="1622303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347CEAA-D318-4FEA-8471-B1D3D29536CF}"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127192221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microsoft.com/office/2007/relationships/hdphoto" Target="../media/hdphoto1.wdp"/><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3.wdp"/><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4.wdp"/><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12.png"/><Relationship Id="rId5" Type="http://schemas.microsoft.com/office/2007/relationships/hdphoto" Target="../media/hdphoto15.wdp"/><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16.wdp"/><Relationship Id="rId5" Type="http://schemas.openxmlformats.org/officeDocument/2006/relationships/image" Target="../media/image6.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global12.sap.com/corporate-en/legal/copyright/index.epx"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global.sap.com/corporate-de/legal/copyright/index.epx" TargetMode="External"/><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image" Target="../media/image14.png"/><Relationship Id="rId4" Type="http://schemas.microsoft.com/office/2007/relationships/hdphoto" Target="../media/hdphoto2.wdp"/></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5.wdp"/><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hyperlink" Target="http://global.sap.com/corporate-en/legal/copyright/index.epx" TargetMode="External"/><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png"/><Relationship Id="rId5" Type="http://schemas.microsoft.com/office/2007/relationships/hdphoto" Target="../media/hdphoto8.wdp"/><Relationship Id="rId4"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8.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microsoft.com/office/2007/relationships/hdphoto" Target="../media/hdphoto7.wdp"/><Relationship Id="rId4" Type="http://schemas.microsoft.com/office/2007/relationships/hdphoto" Target="../media/hdphoto6.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9.wdp"/><Relationship Id="rId5" Type="http://schemas.openxmlformats.org/officeDocument/2006/relationships/image" Target="../media/image6.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5" Type="http://schemas.microsoft.com/office/2007/relationships/hdphoto" Target="../media/hdphoto10.wdp"/><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7" Type="http://schemas.microsoft.com/office/2007/relationships/hdphoto" Target="../media/hdphoto13.wdp"/><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6.png"/><Relationship Id="rId5" Type="http://schemas.microsoft.com/office/2007/relationships/hdphoto" Target="../media/hdphoto12.wdp"/><Relationship Id="rId4" Type="http://schemas.microsoft.com/office/2007/relationships/hdphoto" Target="../media/hdphoto1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hapter blue 03">
    <p:bg bwMode="gray">
      <p:bgPr>
        <a:solidFill>
          <a:schemeClr val="accent1"/>
        </a:solidFill>
        <a:effectLst/>
      </p:bgPr>
    </p:bg>
    <p:spTree>
      <p:nvGrpSpPr>
        <p:cNvPr id="1" name=""/>
        <p:cNvGrpSpPr/>
        <p:nvPr/>
      </p:nvGrpSpPr>
      <p:grpSpPr>
        <a:xfrm>
          <a:off x="0" y="0"/>
          <a:ext cx="0" cy="0"/>
          <a:chOff x="0" y="0"/>
          <a:chExt cx="0" cy="0"/>
        </a:xfrm>
      </p:grpSpPr>
      <p:pic>
        <p:nvPicPr>
          <p:cNvPr id="15" name="Bild 14"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image9.png"/>
          <p:cNvPicPr/>
          <p:nvPr userDrawn="1"/>
        </p:nvPicPr>
        <p:blipFill>
          <a:blip r:embed="rId3"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423656" y="2906536"/>
            <a:ext cx="6411812" cy="1008000"/>
          </a:xfrm>
        </p:spPr>
        <p:txBody>
          <a:bodyPr anchor="b" anchorCtr="0">
            <a:noAutofit/>
          </a:bodyPr>
          <a:lstStyle>
            <a:lvl1pPr>
              <a:defRPr sz="4800">
                <a:solidFill>
                  <a:schemeClr val="tx1"/>
                </a:solidFill>
                <a:latin typeface="+mj-lt"/>
              </a:defRPr>
            </a:lvl1pPr>
          </a:lstStyle>
          <a:p>
            <a:r>
              <a:rPr lang="en-US" sz="4000" dirty="0"/>
              <a:t>Presentation Title breaks to Two Lines</a:t>
            </a:r>
            <a:endParaRPr lang="de-DE" dirty="0"/>
          </a:p>
        </p:txBody>
      </p:sp>
      <p:sp>
        <p:nvSpPr>
          <p:cNvPr id="12" name="Subtitle 2"/>
          <p:cNvSpPr>
            <a:spLocks noGrp="1"/>
          </p:cNvSpPr>
          <p:nvPr>
            <p:ph type="subTitle" idx="1" hasCustomPrompt="1"/>
          </p:nvPr>
        </p:nvSpPr>
        <p:spPr bwMode="gray">
          <a:xfrm>
            <a:off x="423656"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2" name="Bild 1"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485166" y="0"/>
            <a:ext cx="8343354" cy="5848146"/>
          </a:xfrm>
          <a:prstGeom prst="rect">
            <a:avLst/>
          </a:prstGeom>
        </p:spPr>
      </p:pic>
      <p:pic>
        <p:nvPicPr>
          <p:cNvPr id="11" name="Bild 10" descr="CEC_piece_02.png"/>
          <p:cNvPicPr>
            <a:picLocks noChangeAspect="1"/>
          </p:cNvPicPr>
          <p:nvPr userDrawn="1"/>
        </p:nvPicPr>
        <p:blipFill>
          <a:blip r:embed="rId4">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6480214" y="0"/>
            <a:ext cx="8343354" cy="5848146"/>
          </a:xfrm>
          <a:prstGeom prst="rect">
            <a:avLst/>
          </a:prstGeom>
        </p:spPr>
      </p:pic>
      <p:pic>
        <p:nvPicPr>
          <p:cNvPr id="9" name="Bild 8" descr="(y)_blue_transparent.png"/>
          <p:cNvPicPr>
            <a:picLocks noChangeAspect="1"/>
          </p:cNvPicPr>
          <p:nvPr userDrawn="1"/>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17"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pic>
        <p:nvPicPr>
          <p:cNvPr id="3" name="Bild 2" descr="(y)_blue_transparen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83781" y="135337"/>
            <a:ext cx="559385" cy="614227"/>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blue blank">
    <p:spTree>
      <p:nvGrpSpPr>
        <p:cNvPr id="1" name=""/>
        <p:cNvGrpSpPr/>
        <p:nvPr/>
      </p:nvGrpSpPr>
      <p:grpSpPr>
        <a:xfrm>
          <a:off x="0" y="0"/>
          <a:ext cx="0" cy="0"/>
          <a:chOff x="0" y="0"/>
          <a:chExt cx="0" cy="0"/>
        </a:xfrm>
      </p:grpSpPr>
      <p:pic>
        <p:nvPicPr>
          <p:cNvPr id="5" name="Bild 4"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2_Thanks_blue01">
    <p:bg bwMode="gray">
      <p:bgPr>
        <a:solidFill>
          <a:schemeClr val="accent1"/>
        </a:solidFill>
        <a:effectLst/>
      </p:bgPr>
    </p:bg>
    <p:spTree>
      <p:nvGrpSpPr>
        <p:cNvPr id="1" name=""/>
        <p:cNvGrpSpPr/>
        <p:nvPr/>
      </p:nvGrpSpPr>
      <p:grpSpPr>
        <a:xfrm>
          <a:off x="0" y="0"/>
          <a:ext cx="0" cy="0"/>
          <a:chOff x="0" y="0"/>
          <a:chExt cx="0" cy="0"/>
        </a:xfrm>
      </p:grpSpPr>
      <p:pic>
        <p:nvPicPr>
          <p:cNvPr id="18" name="image9.png"/>
          <p:cNvPicPr/>
          <p:nvPr userDrawn="1"/>
        </p:nvPicPr>
        <p:blipFill>
          <a:blip r:embed="rId2"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pic>
        <p:nvPicPr>
          <p:cNvPr id="8" name="Bild 7" descr="(y)_big_white.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971792" y="1202387"/>
            <a:ext cx="2178800" cy="2518478"/>
          </a:xfrm>
          <a:prstGeom prst="rect">
            <a:avLst/>
          </a:prstGeom>
        </p:spPr>
      </p:pic>
      <p:sp>
        <p:nvSpPr>
          <p:cNvPr id="10" name="Title 1"/>
          <p:cNvSpPr>
            <a:spLocks noGrp="1"/>
          </p:cNvSpPr>
          <p:nvPr>
            <p:ph type="ctrTitle" hasCustomPrompt="1"/>
          </p:nvPr>
        </p:nvSpPr>
        <p:spPr bwMode="gray">
          <a:xfrm>
            <a:off x="360999" y="4066501"/>
            <a:ext cx="11502514" cy="1323143"/>
          </a:xfrm>
        </p:spPr>
        <p:txBody>
          <a:bodyPr anchor="t" anchorCtr="0">
            <a:noAutofit/>
          </a:bodyPr>
          <a:lstStyle>
            <a:lvl1pPr algn="ctr">
              <a:defRPr sz="7600">
                <a:solidFill>
                  <a:srgbClr val="FFFFFF"/>
                </a:solidFill>
                <a:latin typeface="+mj-lt"/>
              </a:defRPr>
            </a:lvl1pPr>
          </a:lstStyle>
          <a:p>
            <a:r>
              <a:rPr lang="en-US" dirty="0"/>
              <a:t>THANK YOU</a:t>
            </a:r>
          </a:p>
        </p:txBody>
      </p:sp>
      <p:pic>
        <p:nvPicPr>
          <p:cNvPr id="7" name="Bild 6" descr="(y)_blue_transparent.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Thanks_blue02">
    <p:bg bwMode="gray">
      <p:bgPr>
        <a:solidFill>
          <a:schemeClr val="accent1"/>
        </a:solidFill>
        <a:effectLst/>
      </p:bgPr>
    </p:bg>
    <p:spTree>
      <p:nvGrpSpPr>
        <p:cNvPr id="1" name=""/>
        <p:cNvGrpSpPr/>
        <p:nvPr/>
      </p:nvGrpSpPr>
      <p:grpSpPr>
        <a:xfrm>
          <a:off x="0" y="0"/>
          <a:ext cx="0" cy="0"/>
          <a:chOff x="0" y="0"/>
          <a:chExt cx="0" cy="0"/>
        </a:xfrm>
      </p:grpSpPr>
      <p:pic>
        <p:nvPicPr>
          <p:cNvPr id="18" name="image9.png"/>
          <p:cNvPicPr/>
          <p:nvPr userDrawn="1"/>
        </p:nvPicPr>
        <p:blipFill>
          <a:blip r:embed="rId2"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20" name="Title 1"/>
          <p:cNvSpPr>
            <a:spLocks noGrp="1"/>
          </p:cNvSpPr>
          <p:nvPr>
            <p:ph type="ctrTitle" hasCustomPrompt="1"/>
          </p:nvPr>
        </p:nvSpPr>
        <p:spPr bwMode="gray">
          <a:xfrm>
            <a:off x="360999" y="4269151"/>
            <a:ext cx="11502514" cy="1323143"/>
          </a:xfrm>
        </p:spPr>
        <p:txBody>
          <a:bodyPr anchor="t" anchorCtr="0">
            <a:noAutofit/>
          </a:bodyPr>
          <a:lstStyle>
            <a:lvl1pPr algn="ctr">
              <a:defRPr sz="7600">
                <a:solidFill>
                  <a:srgbClr val="FFFFFF"/>
                </a:solidFill>
                <a:latin typeface="+mj-lt"/>
              </a:defRPr>
            </a:lvl1pPr>
          </a:lstStyle>
          <a:p>
            <a:r>
              <a:rPr lang="en-US" dirty="0"/>
              <a:t>THANK YOU</a:t>
            </a:r>
          </a:p>
        </p:txBody>
      </p:sp>
      <p:pic>
        <p:nvPicPr>
          <p:cNvPr id="21" name="image11.png" descr="cec_item_05.png"/>
          <p:cNvPicPr/>
          <p:nvPr userDrawn="1"/>
        </p:nvPicPr>
        <p:blipFill>
          <a:blip r:embed="rId3" cstate="screen">
            <a:extLst>
              <a:ext uri="{28A0092B-C50C-407E-A947-70E740481C1C}">
                <a14:useLocalDpi xmlns:a14="http://schemas.microsoft.com/office/drawing/2010/main"/>
              </a:ext>
            </a:extLst>
          </a:blip>
          <a:stretch>
            <a:fillRect/>
          </a:stretch>
        </p:blipFill>
        <p:spPr>
          <a:xfrm>
            <a:off x="3867201" y="881074"/>
            <a:ext cx="4697270" cy="3306934"/>
          </a:xfrm>
          <a:prstGeom prst="rect">
            <a:avLst/>
          </a:prstGeom>
          <a:ln w="12700">
            <a:miter lim="400000"/>
          </a:ln>
        </p:spPr>
      </p:pic>
      <p:pic>
        <p:nvPicPr>
          <p:cNvPr id="22" name="image11.png" descr="cec_item_05.png"/>
          <p:cNvPicPr/>
          <p:nvPr userDrawn="1"/>
        </p:nvPicPr>
        <p:blipFill>
          <a:blip r:embed="rId3" cstate="screen">
            <a:extLst>
              <a:ext uri="{28A0092B-C50C-407E-A947-70E740481C1C}">
                <a14:useLocalDpi xmlns:a14="http://schemas.microsoft.com/office/drawing/2010/main"/>
              </a:ext>
            </a:extLst>
          </a:blip>
          <a:stretch>
            <a:fillRect/>
          </a:stretch>
        </p:blipFill>
        <p:spPr>
          <a:xfrm>
            <a:off x="3868713" y="882576"/>
            <a:ext cx="4697270" cy="3306934"/>
          </a:xfrm>
          <a:prstGeom prst="rect">
            <a:avLst/>
          </a:prstGeom>
          <a:ln w="12700">
            <a:miter lim="400000"/>
          </a:ln>
        </p:spPr>
      </p:pic>
      <p:pic>
        <p:nvPicPr>
          <p:cNvPr id="9" name="Bild 8" descr="(y)_blue_transparent.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1_Thanks_blue01">
    <p:bg bwMode="gray">
      <p:bgPr>
        <a:solidFill>
          <a:schemeClr val="accent1"/>
        </a:solidFill>
        <a:effectLst/>
      </p:bgPr>
    </p:bg>
    <p:spTree>
      <p:nvGrpSpPr>
        <p:cNvPr id="1" name=""/>
        <p:cNvGrpSpPr/>
        <p:nvPr/>
      </p:nvGrpSpPr>
      <p:grpSpPr>
        <a:xfrm>
          <a:off x="0" y="0"/>
          <a:ext cx="0" cy="0"/>
          <a:chOff x="0" y="0"/>
          <a:chExt cx="0" cy="0"/>
        </a:xfrm>
      </p:grpSpPr>
      <p:pic>
        <p:nvPicPr>
          <p:cNvPr id="11" name="Bild 10"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image9.png"/>
          <p:cNvPicPr/>
          <p:nvPr userDrawn="1"/>
        </p:nvPicPr>
        <p:blipFill>
          <a:blip r:embed="rId3"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360999" y="4066501"/>
            <a:ext cx="11502514" cy="1323143"/>
          </a:xfrm>
        </p:spPr>
        <p:txBody>
          <a:bodyPr anchor="t" anchorCtr="0">
            <a:noAutofit/>
          </a:bodyPr>
          <a:lstStyle>
            <a:lvl1pPr algn="ctr">
              <a:defRPr sz="7600">
                <a:solidFill>
                  <a:srgbClr val="FFFFFF"/>
                </a:solidFill>
                <a:latin typeface="+mj-lt"/>
              </a:defRPr>
            </a:lvl1pPr>
          </a:lstStyle>
          <a:p>
            <a:r>
              <a:rPr lang="en-US" dirty="0"/>
              <a:t>THANK YOU</a:t>
            </a:r>
          </a:p>
        </p:txBody>
      </p:sp>
      <p:pic>
        <p:nvPicPr>
          <p:cNvPr id="7" name="Bild 6" descr="(y)_blue_transparent.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pic>
        <p:nvPicPr>
          <p:cNvPr id="9" name="Bild 8" descr="(y)_white_transparent_XL.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896119" y="1127925"/>
            <a:ext cx="2416601" cy="2689214"/>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s_blue02">
    <p:bg bwMode="gray">
      <p:bgPr>
        <a:solidFill>
          <a:schemeClr val="accent1"/>
        </a:solidFill>
        <a:effectLst/>
      </p:bgPr>
    </p:bg>
    <p:spTree>
      <p:nvGrpSpPr>
        <p:cNvPr id="1" name=""/>
        <p:cNvGrpSpPr/>
        <p:nvPr/>
      </p:nvGrpSpPr>
      <p:grpSpPr>
        <a:xfrm>
          <a:off x="0" y="0"/>
          <a:ext cx="0" cy="0"/>
          <a:chOff x="0" y="0"/>
          <a:chExt cx="0" cy="0"/>
        </a:xfrm>
      </p:grpSpPr>
      <p:pic>
        <p:nvPicPr>
          <p:cNvPr id="10" name="Bild 9"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8" name="image9.png"/>
          <p:cNvPicPr/>
          <p:nvPr userDrawn="1"/>
        </p:nvPicPr>
        <p:blipFill>
          <a:blip r:embed="rId3"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20" name="Title 1"/>
          <p:cNvSpPr>
            <a:spLocks noGrp="1"/>
          </p:cNvSpPr>
          <p:nvPr>
            <p:ph type="ctrTitle" hasCustomPrompt="1"/>
          </p:nvPr>
        </p:nvSpPr>
        <p:spPr bwMode="gray">
          <a:xfrm>
            <a:off x="360999" y="4269151"/>
            <a:ext cx="11502514" cy="1323143"/>
          </a:xfrm>
        </p:spPr>
        <p:txBody>
          <a:bodyPr anchor="t" anchorCtr="0">
            <a:noAutofit/>
          </a:bodyPr>
          <a:lstStyle>
            <a:lvl1pPr algn="ctr">
              <a:defRPr sz="7600">
                <a:solidFill>
                  <a:srgbClr val="FFFFFF"/>
                </a:solidFill>
                <a:latin typeface="+mj-lt"/>
              </a:defRPr>
            </a:lvl1pPr>
          </a:lstStyle>
          <a:p>
            <a:r>
              <a:rPr lang="en-US" dirty="0"/>
              <a:t>THANK YOU</a:t>
            </a:r>
          </a:p>
        </p:txBody>
      </p:sp>
      <p:pic>
        <p:nvPicPr>
          <p:cNvPr id="21" name="image11.png" descr="cec_item_05.png"/>
          <p:cNvPicPr/>
          <p:nvPr userDrawn="1"/>
        </p:nvPicPr>
        <p:blipFill>
          <a:blip r:embed="rId4" cstate="screen">
            <a:extLst>
              <a:ext uri="{28A0092B-C50C-407E-A947-70E740481C1C}">
                <a14:useLocalDpi xmlns:a14="http://schemas.microsoft.com/office/drawing/2010/main"/>
              </a:ext>
            </a:extLst>
          </a:blip>
          <a:stretch>
            <a:fillRect/>
          </a:stretch>
        </p:blipFill>
        <p:spPr>
          <a:xfrm>
            <a:off x="3867201" y="881074"/>
            <a:ext cx="4697270" cy="3306934"/>
          </a:xfrm>
          <a:prstGeom prst="rect">
            <a:avLst/>
          </a:prstGeom>
          <a:ln w="12700">
            <a:miter lim="400000"/>
          </a:ln>
        </p:spPr>
      </p:pic>
      <p:pic>
        <p:nvPicPr>
          <p:cNvPr id="22" name="image11.png" descr="cec_item_05.png"/>
          <p:cNvPicPr/>
          <p:nvPr userDrawn="1"/>
        </p:nvPicPr>
        <p:blipFill>
          <a:blip r:embed="rId4" cstate="screen">
            <a:extLst>
              <a:ext uri="{28A0092B-C50C-407E-A947-70E740481C1C}">
                <a14:useLocalDpi xmlns:a14="http://schemas.microsoft.com/office/drawing/2010/main"/>
              </a:ext>
            </a:extLst>
          </a:blip>
          <a:stretch>
            <a:fillRect/>
          </a:stretch>
        </p:blipFill>
        <p:spPr>
          <a:xfrm>
            <a:off x="3868713" y="882576"/>
            <a:ext cx="4697270" cy="3306934"/>
          </a:xfrm>
          <a:prstGeom prst="rect">
            <a:avLst/>
          </a:prstGeom>
          <a:ln w="12700">
            <a:miter lim="400000"/>
          </a:ln>
        </p:spPr>
      </p:pic>
      <p:pic>
        <p:nvPicPr>
          <p:cNvPr id="9" name="Bild 8" descr="(y)_blue_transparent.png"/>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Tree>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Blank">
    <p:spTree>
      <p:nvGrpSpPr>
        <p:cNvPr id="1" name=""/>
        <p:cNvGrpSpPr/>
        <p:nvPr/>
      </p:nvGrpSpPr>
      <p:grpSpPr>
        <a:xfrm>
          <a:off x="0" y="0"/>
          <a:ext cx="0" cy="0"/>
          <a:chOff x="0" y="0"/>
          <a:chExt cx="0" cy="0"/>
        </a:xfrm>
      </p:grpSpPr>
      <p:pic>
        <p:nvPicPr>
          <p:cNvPr id="3" name="Bild 2" descr="(y)_blue_transparen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83781" y="135337"/>
            <a:ext cx="559385" cy="614227"/>
          </a:xfrm>
          <a:prstGeom prst="rect">
            <a:avLst/>
          </a:prstGeom>
        </p:spPr>
      </p:pic>
      <p:sp>
        <p:nvSpPr>
          <p:cNvPr id="12" name="TextBox 11"/>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pPr>
            <a:r>
              <a:rPr lang="en-US" sz="2899" b="1" dirty="0">
                <a:solidFill>
                  <a:srgbClr val="606669"/>
                </a:solidFill>
              </a:rPr>
              <a:t>© 2016 SAP SE or an SAP affiliate company. </a:t>
            </a:r>
          </a:p>
          <a:p>
            <a:pPr defTabSz="1088449">
              <a:spcBef>
                <a:spcPct val="0"/>
              </a:spcBef>
            </a:pPr>
            <a:r>
              <a:rPr lang="en-US" sz="2899" b="1" dirty="0">
                <a:solidFill>
                  <a:srgbClr val="606669"/>
                </a:solidFill>
              </a:rPr>
              <a:t>All rights reserved.</a:t>
            </a:r>
          </a:p>
        </p:txBody>
      </p:sp>
      <p:sp>
        <p:nvSpPr>
          <p:cNvPr id="13" name="TextBox 12"/>
          <p:cNvSpPr txBox="1"/>
          <p:nvPr userDrawn="1"/>
        </p:nvSpPr>
        <p:spPr bwMode="gray">
          <a:xfrm>
            <a:off x="323915" y="1691608"/>
            <a:ext cx="11544319" cy="3538611"/>
          </a:xfrm>
          <a:prstGeom prst="rect">
            <a:avLst/>
          </a:prstGeom>
          <a:noFill/>
        </p:spPr>
        <p:txBody>
          <a:bodyPr wrap="square" lIns="0" tIns="0" rIns="0" bIns="0" rtlCol="0">
            <a:spAutoFit/>
          </a:bodyPr>
          <a:lstStyle/>
          <a:p>
            <a:r>
              <a:rPr lang="en-US" sz="1200" dirty="0">
                <a:solidFill>
                  <a:srgbClr val="000000"/>
                </a:solidFill>
                <a:ea typeface="MS PGothic" pitchFamily="34" charset="-128"/>
              </a:rPr>
              <a:t>No part of this publication may be reproduced or transmitted in any form or for any purpose without the express permission of SAP SE or an SAP affiliate company.</a:t>
            </a:r>
          </a:p>
          <a:p>
            <a:pPr>
              <a:spcBef>
                <a:spcPts val="1200"/>
              </a:spcBef>
            </a:pPr>
            <a:r>
              <a:rPr lang="en-US" sz="1200" dirty="0">
                <a:solidFill>
                  <a:srgbClr val="000000"/>
                </a:solidFill>
                <a:ea typeface="MS PGothic" pitchFamily="34" charset="-128"/>
              </a:rPr>
              <a:t>SAP and other SAP products and services mentioned herein as well as their respective logos are trademarks or registered trademarks of SAP SE (or an SAP affiliate company) in Germany and other countries. Please see </a:t>
            </a:r>
            <a:r>
              <a:rPr lang="en-US" sz="1200" dirty="0">
                <a:solidFill>
                  <a:srgbClr val="000000"/>
                </a:solidFill>
                <a:ea typeface="MS PGothic" pitchFamily="34" charset="-128"/>
                <a:hlinkClick r:id="rId3"/>
              </a:rPr>
              <a:t>http://global12.sap.com/corporate-en/legal/copyright/index.epx</a:t>
            </a:r>
            <a:r>
              <a:rPr lang="en-US" sz="1200" dirty="0">
                <a:solidFill>
                  <a:srgbClr val="000000"/>
                </a:solidFill>
                <a:ea typeface="MS PGothic" pitchFamily="34" charset="-128"/>
              </a:rPr>
              <a:t> for additional trademark information and notices.</a:t>
            </a:r>
          </a:p>
          <a:p>
            <a:pPr>
              <a:spcBef>
                <a:spcPts val="1200"/>
              </a:spcBef>
            </a:pPr>
            <a:r>
              <a:rPr lang="en-US" sz="1200" dirty="0">
                <a:solidFill>
                  <a:srgbClr val="000000"/>
                </a:solidFill>
                <a:ea typeface="MS PGothic" pitchFamily="34" charset="-128"/>
              </a:rPr>
              <a:t>Some software products marketed by SAP SE and its distributors contain proprietary software components of other software vendors.</a:t>
            </a:r>
          </a:p>
          <a:p>
            <a:pPr>
              <a:spcBef>
                <a:spcPts val="1200"/>
              </a:spcBef>
            </a:pPr>
            <a:r>
              <a:rPr lang="en-US" sz="1200" dirty="0">
                <a:solidFill>
                  <a:srgbClr val="000000"/>
                </a:solidFill>
                <a:ea typeface="MS PGothic" pitchFamily="34" charset="-128"/>
              </a:rPr>
              <a:t>National product specifications may vary.</a:t>
            </a:r>
          </a:p>
          <a:p>
            <a:pPr>
              <a:spcBef>
                <a:spcPts val="1200"/>
              </a:spcBef>
            </a:pPr>
            <a:r>
              <a:rPr lang="en-US" sz="1200" dirty="0">
                <a:solidFill>
                  <a:srgbClr val="000000"/>
                </a:solidFill>
                <a:ea typeface="MS PGothic" pitchFamily="34" charset="-128"/>
              </a:rPr>
              <a:t>These materials are provided by SAP SE or an SAP affiliate company for informational purposes only, without representation or warranty of any kind, and SAP SE or its affiliated companies shall not be liable for errors or omissions with respect to the materials. The only warranties for SAP SE or SAP affiliate company products and </a:t>
            </a:r>
            <a:br>
              <a:rPr lang="en-US" sz="1200" dirty="0">
                <a:solidFill>
                  <a:srgbClr val="000000"/>
                </a:solidFill>
                <a:ea typeface="MS PGothic" pitchFamily="34" charset="-128"/>
              </a:rPr>
            </a:br>
            <a:r>
              <a:rPr lang="en-US" sz="1200" dirty="0">
                <a:solidFill>
                  <a:srgbClr val="000000"/>
                </a:solidFill>
                <a:ea typeface="MS PGothic" pitchFamily="34" charset="-128"/>
              </a:rPr>
              <a:t>services are those that are set forth in the express warranty statements accompanying such products and services, if any. Nothing herein should be construed as constituting an additional warranty. </a:t>
            </a:r>
          </a:p>
          <a:p>
            <a:pPr>
              <a:spcBef>
                <a:spcPts val="1200"/>
              </a:spcBef>
            </a:pPr>
            <a:r>
              <a:rPr lang="en-US" sz="1200" dirty="0">
                <a:solidFill>
                  <a:srgbClr val="000000"/>
                </a:solidFill>
                <a:ea typeface="MS PGothic" pitchFamily="34" charset="-128"/>
              </a:rPr>
              <a:t>In particular, SAP SE or its affiliated companies have no obligation to pursue any course of business outlined in this document or any related presentation, or to develop </a:t>
            </a:r>
            <a:br>
              <a:rPr lang="en-US" sz="1200" dirty="0">
                <a:solidFill>
                  <a:srgbClr val="000000"/>
                </a:solidFill>
                <a:ea typeface="MS PGothic" pitchFamily="34" charset="-128"/>
              </a:rPr>
            </a:br>
            <a:r>
              <a:rPr lang="en-US" sz="1200" dirty="0">
                <a:solidFill>
                  <a:srgbClr val="000000"/>
                </a:solidFill>
                <a:ea typeface="MS PGothic" pitchFamily="34" charset="-128"/>
              </a:rPr>
              <a:t>or release any functionality mentioned therein. This document, or any related presentation, and SAP SE’s or its affiliated companies’ strategy and possible future developments, products, and/or platform directions and functionality are all subject to change and may be changed by SAP SE or its affiliated companies at any time </a:t>
            </a:r>
            <a:br>
              <a:rPr lang="en-US" sz="1200" dirty="0">
                <a:solidFill>
                  <a:srgbClr val="000000"/>
                </a:solidFill>
                <a:ea typeface="MS PGothic" pitchFamily="34" charset="-128"/>
              </a:rPr>
            </a:br>
            <a:r>
              <a:rPr lang="en-US" sz="1200" dirty="0">
                <a:solidFill>
                  <a:srgbClr val="000000"/>
                </a:solidFill>
                <a:ea typeface="MS PGothic" pitchFamily="34" charset="-128"/>
              </a:rPr>
              <a:t>for any reason without notice. The information in this document is not a commitment, promise, or legal obligation to deliver any material, code, or functionality. All forward-looking statements are subject to various risks and uncertainties that could cause actual results to differ materially from expectations. Readers are cautioned not to place undue reliance on these forward-looking statements, which speak only as of their dates, and they should not be relied upon in making purchasing decisions.</a:t>
            </a:r>
          </a:p>
        </p:txBody>
      </p:sp>
    </p:spTree>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pic>
        <p:nvPicPr>
          <p:cNvPr id="3" name="Bild 2" descr="(y)_blue_transparent.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1283781" y="135337"/>
            <a:ext cx="559385" cy="614227"/>
          </a:xfrm>
          <a:prstGeom prst="rect">
            <a:avLst/>
          </a:prstGeom>
        </p:spPr>
      </p:pic>
      <p:sp>
        <p:nvSpPr>
          <p:cNvPr id="4" name="TextBox 3"/>
          <p:cNvSpPr txBox="1"/>
          <p:nvPr userDrawn="1"/>
        </p:nvSpPr>
        <p:spPr bwMode="gray">
          <a:xfrm>
            <a:off x="323915" y="324000"/>
            <a:ext cx="11544318" cy="756000"/>
          </a:xfrm>
          <a:prstGeom prst="rect">
            <a:avLst/>
          </a:prstGeom>
        </p:spPr>
        <p:txBody>
          <a:bodyPr vert="horz" lIns="0" tIns="0" rIns="0" bIns="0" rtlCol="0" anchor="ctr" anchorCtr="0">
            <a:noAutofit/>
          </a:bodyPr>
          <a:lstStyle/>
          <a:p>
            <a:pPr defTabSz="1088449">
              <a:spcBef>
                <a:spcPct val="0"/>
              </a:spcBef>
              <a:defRPr/>
            </a:pPr>
            <a:r>
              <a:rPr lang="en-US" sz="2899" b="1" dirty="0">
                <a:solidFill>
                  <a:srgbClr val="606669"/>
                </a:solidFill>
              </a:rPr>
              <a:t>© 2016 SAP SE oder ein SAP-Konzernunternehmen. </a:t>
            </a:r>
            <a:br>
              <a:rPr lang="en-US" sz="2899" b="1" dirty="0">
                <a:solidFill>
                  <a:srgbClr val="606669"/>
                </a:solidFill>
              </a:rPr>
            </a:br>
            <a:r>
              <a:rPr lang="en-US" sz="2899" b="1" dirty="0">
                <a:solidFill>
                  <a:srgbClr val="606669"/>
                </a:solidFill>
              </a:rPr>
              <a:t>Alle Rechte vorbehalten.</a:t>
            </a:r>
          </a:p>
        </p:txBody>
      </p:sp>
      <p:sp>
        <p:nvSpPr>
          <p:cNvPr id="5" name="TextBox 4"/>
          <p:cNvSpPr txBox="1"/>
          <p:nvPr userDrawn="1"/>
        </p:nvSpPr>
        <p:spPr bwMode="gray">
          <a:xfrm>
            <a:off x="323915" y="1691608"/>
            <a:ext cx="11544319" cy="4277104"/>
          </a:xfrm>
          <a:prstGeom prst="rect">
            <a:avLst/>
          </a:prstGeom>
          <a:noFill/>
        </p:spPr>
        <p:txBody>
          <a:bodyPr wrap="square" lIns="0" tIns="0" rIns="0" bIns="0" rtlCol="0">
            <a:spAutoFit/>
          </a:bodyPr>
          <a:lstStyle/>
          <a:p>
            <a:r>
              <a:rPr lang="de-DE" sz="1200" dirty="0">
                <a:solidFill>
                  <a:srgbClr val="000000"/>
                </a:solidFill>
              </a:rPr>
              <a:t>Weitergabe und Vervielfältigung dieser Publikation oder von Teilen daraus sind, zu welchem Zweck und in welcher Form auch immer, ohne die ausdrückliche schriftliche Genehmigung durch </a:t>
            </a:r>
            <a:r>
              <a:rPr lang="en-US" sz="1200" dirty="0">
                <a:solidFill>
                  <a:srgbClr val="000000"/>
                </a:solidFill>
                <a:ea typeface="MS PGothic" pitchFamily="34" charset="-128"/>
              </a:rPr>
              <a:t>SAP SE </a:t>
            </a:r>
            <a:r>
              <a:rPr lang="de-DE" sz="1200" dirty="0">
                <a:solidFill>
                  <a:srgbClr val="000000"/>
                </a:solidFill>
              </a:rPr>
              <a:t>oder ein SAP-Konzernunternehmen nicht gestattet.</a:t>
            </a:r>
          </a:p>
          <a:p>
            <a:pPr>
              <a:spcBef>
                <a:spcPts val="1200"/>
              </a:spcBef>
            </a:pPr>
            <a:r>
              <a:rPr lang="de-DE" sz="1200" dirty="0">
                <a:solidFill>
                  <a:srgbClr val="000000"/>
                </a:solidFill>
              </a:rPr>
              <a:t>SAP und andere in diesem Dokument erwähnte Produkte und Dienstleistungen von SAP sowie die dazugehörigen Logos sind Marken oder eingetragene Marken der </a:t>
            </a:r>
            <a:br>
              <a:rPr lang="de-DE" sz="1200" dirty="0">
                <a:solidFill>
                  <a:srgbClr val="000000"/>
                </a:solidFill>
              </a:rPr>
            </a:br>
            <a:r>
              <a:rPr lang="en-US" sz="1200" dirty="0">
                <a:solidFill>
                  <a:srgbClr val="000000"/>
                </a:solidFill>
                <a:ea typeface="MS PGothic" pitchFamily="34" charset="-128"/>
              </a:rPr>
              <a:t>SAP SE </a:t>
            </a:r>
            <a:r>
              <a:rPr lang="de-DE" sz="1200" dirty="0">
                <a:solidFill>
                  <a:srgbClr val="000000"/>
                </a:solidFill>
              </a:rPr>
              <a:t>(oder von einem SAP-Konzernunternehmen) in Deutschland und verschiedenen anderen Ländern weltweit. </a:t>
            </a:r>
            <a:br>
              <a:rPr lang="de-DE" sz="1200" dirty="0">
                <a:solidFill>
                  <a:srgbClr val="000000"/>
                </a:solidFill>
              </a:rPr>
            </a:br>
            <a:r>
              <a:rPr lang="de-DE" sz="1200" dirty="0">
                <a:solidFill>
                  <a:srgbClr val="000000"/>
                </a:solidFill>
              </a:rPr>
              <a:t>Weitere Hinweise und Informationen zum Markenrecht finden Sie unter </a:t>
            </a:r>
            <a:r>
              <a:rPr lang="de-DE" sz="1200" dirty="0">
                <a:solidFill>
                  <a:srgbClr val="000000"/>
                </a:solidFill>
                <a:hlinkClick r:id="rId3"/>
              </a:rPr>
              <a:t>http://global.sap.com/corporate-de/legal/copyright/index.epx</a:t>
            </a:r>
            <a:r>
              <a:rPr lang="de-DE" sz="1200" dirty="0">
                <a:solidFill>
                  <a:srgbClr val="000000"/>
                </a:solidFill>
              </a:rPr>
              <a:t>.</a:t>
            </a:r>
          </a:p>
          <a:p>
            <a:pPr>
              <a:spcBef>
                <a:spcPts val="1200"/>
              </a:spcBef>
            </a:pPr>
            <a:r>
              <a:rPr lang="de-DE" sz="1200" dirty="0">
                <a:solidFill>
                  <a:srgbClr val="000000"/>
                </a:solidFill>
              </a:rPr>
              <a:t>Die von </a:t>
            </a:r>
            <a:r>
              <a:rPr lang="en-US" sz="1200" dirty="0">
                <a:solidFill>
                  <a:srgbClr val="000000"/>
                </a:solidFill>
                <a:ea typeface="MS PGothic" pitchFamily="34" charset="-128"/>
              </a:rPr>
              <a:t>SAP SE </a:t>
            </a:r>
            <a:r>
              <a:rPr lang="de-DE" sz="1200" dirty="0">
                <a:solidFill>
                  <a:srgbClr val="000000"/>
                </a:solidFill>
              </a:rPr>
              <a:t>oder deren Vertriebsfirmen angebotenen Softwareprodukte können Softwarekomponenten auch anderer Softwarehersteller enthalten.</a:t>
            </a:r>
          </a:p>
          <a:p>
            <a:pPr>
              <a:spcBef>
                <a:spcPts val="1200"/>
              </a:spcBef>
            </a:pPr>
            <a:r>
              <a:rPr lang="de-DE" sz="1200" dirty="0">
                <a:solidFill>
                  <a:srgbClr val="000000"/>
                </a:solidFill>
              </a:rPr>
              <a:t>Produkte können länderspezifische Unterschiede aufweisen.</a:t>
            </a:r>
          </a:p>
          <a:p>
            <a:pPr>
              <a:spcBef>
                <a:spcPts val="1200"/>
              </a:spcBef>
            </a:pPr>
            <a:r>
              <a:rPr lang="de-DE" sz="1200" dirty="0">
                <a:solidFill>
                  <a:srgbClr val="000000"/>
                </a:solidFill>
              </a:rPr>
              <a:t>Die vorliegenden Unterlagen werden von der </a:t>
            </a:r>
            <a:r>
              <a:rPr lang="en-US" sz="1200" dirty="0">
                <a:solidFill>
                  <a:srgbClr val="000000"/>
                </a:solidFill>
                <a:ea typeface="MS PGothic" pitchFamily="34" charset="-128"/>
              </a:rPr>
              <a:t>SAP SE </a:t>
            </a:r>
            <a:r>
              <a:rPr lang="de-DE" sz="1200" dirty="0">
                <a:solidFill>
                  <a:srgbClr val="000000"/>
                </a:solidFill>
              </a:rPr>
              <a:t>oder einem SAP-Konzernunternehmen bereitgestellt und dienen ausschließlich zu Informationszwecken. </a:t>
            </a:r>
            <a:br>
              <a:rPr lang="de-DE" sz="1200" dirty="0">
                <a:solidFill>
                  <a:srgbClr val="000000"/>
                </a:solidFill>
              </a:rPr>
            </a:br>
            <a:r>
              <a:rPr lang="de-DE" sz="1200" dirty="0">
                <a:solidFill>
                  <a:srgbClr val="000000"/>
                </a:solidFill>
              </a:rPr>
              <a:t>Die </a:t>
            </a:r>
            <a:r>
              <a:rPr lang="en-US" sz="1200" dirty="0">
                <a:solidFill>
                  <a:srgbClr val="000000"/>
                </a:solidFill>
                <a:ea typeface="MS PGothic" pitchFamily="34" charset="-128"/>
              </a:rPr>
              <a:t>SAP SE </a:t>
            </a:r>
            <a:r>
              <a:rPr lang="de-DE" sz="1200" dirty="0">
                <a:solidFill>
                  <a:srgbClr val="000000"/>
                </a:solidFill>
              </a:rPr>
              <a:t>oder ihre Konzernunternehmen übernehmen keinerlei Haftung oder Gewährleistung für Fehler oder Unvollständigkeiten in  dieser Publikation. </a:t>
            </a:r>
            <a:br>
              <a:rPr lang="de-DE" sz="1200" dirty="0">
                <a:solidFill>
                  <a:srgbClr val="000000"/>
                </a:solidFill>
              </a:rPr>
            </a:br>
            <a:r>
              <a:rPr lang="de-DE" sz="1200" dirty="0">
                <a:solidFill>
                  <a:srgbClr val="000000"/>
                </a:solidFill>
              </a:rPr>
              <a:t>Die </a:t>
            </a:r>
            <a:r>
              <a:rPr lang="en-US" sz="1200" dirty="0">
                <a:solidFill>
                  <a:srgbClr val="000000"/>
                </a:solidFill>
                <a:ea typeface="MS PGothic" pitchFamily="34" charset="-128"/>
              </a:rPr>
              <a:t>SAP SE </a:t>
            </a:r>
            <a:r>
              <a:rPr lang="de-DE" sz="1200" dirty="0">
                <a:solidFill>
                  <a:srgbClr val="000000"/>
                </a:solidFill>
              </a:rPr>
              <a:t>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1200"/>
              </a:spcBef>
            </a:pPr>
            <a:r>
              <a:rPr lang="de-DE" sz="1200" dirty="0">
                <a:solidFill>
                  <a:srgbClr val="000000"/>
                </a:solidFill>
              </a:rPr>
              <a:t>Insbesondere sind die </a:t>
            </a:r>
            <a:r>
              <a:rPr lang="en-US" sz="1200" dirty="0">
                <a:solidFill>
                  <a:srgbClr val="000000"/>
                </a:solidFill>
                <a:ea typeface="MS PGothic" pitchFamily="34" charset="-128"/>
              </a:rPr>
              <a:t>SAP SE </a:t>
            </a:r>
            <a:r>
              <a:rPr lang="de-DE" sz="1200" dirty="0">
                <a:solidFill>
                  <a:srgbClr val="000000"/>
                </a:solidFill>
              </a:rPr>
              <a:t>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a:t>
            </a:r>
            <a:br>
              <a:rPr lang="de-DE" sz="1200" dirty="0">
                <a:solidFill>
                  <a:srgbClr val="000000"/>
                </a:solidFill>
              </a:rPr>
            </a:br>
            <a:r>
              <a:rPr lang="de-DE" sz="1200" dirty="0">
                <a:solidFill>
                  <a:srgbClr val="000000"/>
                </a:solidFill>
              </a:rPr>
              <a:t>die Strategie und etwaige künftige Entwicklungen, Produkte und/oder Plattformen der </a:t>
            </a:r>
            <a:r>
              <a:rPr lang="en-US" sz="1200" dirty="0">
                <a:solidFill>
                  <a:srgbClr val="000000"/>
                </a:solidFill>
                <a:ea typeface="MS PGothic" pitchFamily="34" charset="-128"/>
              </a:rPr>
              <a:t>SAP SE </a:t>
            </a:r>
            <a:r>
              <a:rPr lang="de-DE" sz="1200" dirty="0">
                <a:solidFill>
                  <a:srgbClr val="000000"/>
                </a:solidFill>
              </a:rPr>
              <a:t>oder ihrer Konzernunternehmen können von der </a:t>
            </a:r>
            <a:r>
              <a:rPr lang="en-US" sz="1200" dirty="0">
                <a:solidFill>
                  <a:srgbClr val="000000"/>
                </a:solidFill>
                <a:ea typeface="MS PGothic" pitchFamily="34" charset="-128"/>
              </a:rPr>
              <a:t>SAP SE </a:t>
            </a:r>
            <a:r>
              <a:rPr lang="de-DE" sz="1200" dirty="0">
                <a:solidFill>
                  <a:srgbClr val="000000"/>
                </a:solidFill>
              </a:rPr>
              <a:t>oder ihren Konzernunternehmen jederzeit und ohne Angabe von Gründen unangekündigt geändert werden. </a:t>
            </a:r>
            <a:br>
              <a:rPr lang="de-DE" sz="1200" dirty="0">
                <a:solidFill>
                  <a:srgbClr val="000000"/>
                </a:solidFill>
              </a:rPr>
            </a:br>
            <a:r>
              <a:rPr lang="de-DE" sz="1200" dirty="0">
                <a:solidFill>
                  <a:srgbClr val="000000"/>
                </a:solidFill>
              </a:rPr>
              <a:t>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Die vorausschauenden Aussagen geben die Sicht zu dem Zeitpunkt wieder, zu dem sie getätigt wurden. Dem Leser wird empfohlen, diesen Aussagen kein übertriebenes Vertrauen zu schenken und sich bei Kaufentscheidungen nicht auf sie zu stützen.</a:t>
            </a:r>
          </a:p>
        </p:txBody>
      </p:sp>
    </p:spTree>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2_Title 04">
    <p:bg bwMode="gray">
      <p:bgPr>
        <a:solidFill>
          <a:schemeClr val="accent1"/>
        </a:solidFill>
        <a:effectLst/>
      </p:bgPr>
    </p:bg>
    <p:spTree>
      <p:nvGrpSpPr>
        <p:cNvPr id="1" name=""/>
        <p:cNvGrpSpPr/>
        <p:nvPr/>
      </p:nvGrpSpPr>
      <p:grpSpPr>
        <a:xfrm>
          <a:off x="0" y="0"/>
          <a:ext cx="0" cy="0"/>
          <a:chOff x="0" y="0"/>
          <a:chExt cx="0" cy="0"/>
        </a:xfrm>
      </p:grpSpPr>
      <p:pic>
        <p:nvPicPr>
          <p:cNvPr id="7" name="Bild 6" descr="hg-verlau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80214" y="143621"/>
            <a:ext cx="8343354" cy="5848146"/>
          </a:xfrm>
          <a:prstGeom prst="rect">
            <a:avLst/>
          </a:prstGeom>
        </p:spPr>
      </p:pic>
      <p:sp>
        <p:nvSpPr>
          <p:cNvPr id="9" name="Title 1"/>
          <p:cNvSpPr>
            <a:spLocks noGrp="1"/>
          </p:cNvSpPr>
          <p:nvPr>
            <p:ph type="ctrTitle" hasCustomPrompt="1"/>
          </p:nvPr>
        </p:nvSpPr>
        <p:spPr bwMode="gray">
          <a:xfrm>
            <a:off x="259095" y="2747795"/>
            <a:ext cx="6411812" cy="1008000"/>
          </a:xfrm>
        </p:spPr>
        <p:txBody>
          <a:bodyPr anchor="b" anchorCtr="0">
            <a:noAutofit/>
          </a:bodyPr>
          <a:lstStyle>
            <a:lvl1pPr>
              <a:defRPr sz="4200">
                <a:solidFill>
                  <a:schemeClr val="tx1"/>
                </a:solidFill>
                <a:latin typeface="+mj-lt"/>
              </a:defRPr>
            </a:lvl1pPr>
          </a:lstStyle>
          <a:p>
            <a:r>
              <a:rPr lang="en-US" sz="4000" dirty="0"/>
              <a:t>Presentation Title breaks to Two Lines</a:t>
            </a:r>
            <a:endParaRPr lang="de-DE" dirty="0"/>
          </a:p>
        </p:txBody>
      </p:sp>
      <p:sp>
        <p:nvSpPr>
          <p:cNvPr id="13" name="Subtitle 2"/>
          <p:cNvSpPr>
            <a:spLocks noGrp="1"/>
          </p:cNvSpPr>
          <p:nvPr>
            <p:ph type="subTitle" idx="1" hasCustomPrompt="1"/>
          </p:nvPr>
        </p:nvSpPr>
        <p:spPr bwMode="gray">
          <a:xfrm>
            <a:off x="259095"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16" name="Bild 15" descr="SAP_Hybris_white_transparent.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259883" y="287247"/>
            <a:ext cx="1814310" cy="393820"/>
          </a:xfrm>
          <a:prstGeom prst="rect">
            <a:avLst/>
          </a:prstGeom>
        </p:spPr>
      </p:pic>
      <p:pic>
        <p:nvPicPr>
          <p:cNvPr id="21" name="image9.png"/>
          <p:cNvPicPr/>
          <p:nvPr userDrawn="1"/>
        </p:nvPicPr>
        <p:blipFill>
          <a:blip r:embed="rId6" cstate="screen">
            <a:extLst>
              <a:ext uri="{28A0092B-C50C-407E-A947-70E740481C1C}">
                <a14:useLocalDpi xmlns:a14="http://schemas.microsoft.com/office/drawing/2010/main"/>
              </a:ext>
            </a:extLst>
          </a:blip>
          <a:stretch>
            <a:fillRect/>
          </a:stretch>
        </p:blipFill>
        <p:spPr>
          <a:xfrm>
            <a:off x="259095" y="6299161"/>
            <a:ext cx="632448" cy="313097"/>
          </a:xfrm>
          <a:prstGeom prst="rect">
            <a:avLst/>
          </a:prstGeom>
          <a:ln w="12700">
            <a:miter lim="400000"/>
          </a:ln>
        </p:spPr>
      </p:pic>
      <p:cxnSp>
        <p:nvCxnSpPr>
          <p:cNvPr id="24" name="Straight Connector 7"/>
          <p:cNvCxnSpPr/>
          <p:nvPr userDrawn="1"/>
        </p:nvCxnSpPr>
        <p:spPr>
          <a:xfrm>
            <a:off x="9018792" y="6300176"/>
            <a:ext cx="291091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feld 24"/>
          <p:cNvSpPr txBox="1"/>
          <p:nvPr userDrawn="1"/>
        </p:nvSpPr>
        <p:spPr>
          <a:xfrm>
            <a:off x="8005784" y="6364768"/>
            <a:ext cx="392351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de-DE" sz="800" dirty="0">
                <a:solidFill>
                  <a:srgbClr val="606669"/>
                </a:solidFill>
              </a:rPr>
              <a:t>© 2017 SAP SE </a:t>
            </a:r>
            <a:r>
              <a:rPr lang="de-DE" sz="800" dirty="0" err="1">
                <a:solidFill>
                  <a:srgbClr val="606669"/>
                </a:solidFill>
              </a:rPr>
              <a:t>or</a:t>
            </a:r>
            <a:r>
              <a:rPr lang="de-DE" sz="800" dirty="0">
                <a:solidFill>
                  <a:srgbClr val="606669"/>
                </a:solidFill>
              </a:rPr>
              <a:t> an SAP </a:t>
            </a:r>
            <a:r>
              <a:rPr lang="de-DE" sz="800" dirty="0" err="1">
                <a:solidFill>
                  <a:srgbClr val="606669"/>
                </a:solidFill>
              </a:rPr>
              <a:t>affiliate</a:t>
            </a:r>
            <a:r>
              <a:rPr lang="de-DE" sz="800" dirty="0">
                <a:solidFill>
                  <a:srgbClr val="606669"/>
                </a:solidFill>
              </a:rPr>
              <a:t> </a:t>
            </a:r>
            <a:r>
              <a:rPr lang="de-DE" sz="800" dirty="0" err="1">
                <a:solidFill>
                  <a:srgbClr val="606669"/>
                </a:solidFill>
              </a:rPr>
              <a:t>company</a:t>
            </a:r>
            <a:r>
              <a:rPr lang="de-DE" sz="800" dirty="0">
                <a:solidFill>
                  <a:srgbClr val="606669"/>
                </a:solidFill>
              </a:rPr>
              <a:t>. All </a:t>
            </a:r>
            <a:r>
              <a:rPr lang="de-DE" sz="800" dirty="0" err="1">
                <a:solidFill>
                  <a:srgbClr val="606669"/>
                </a:solidFill>
              </a:rPr>
              <a:t>rights</a:t>
            </a:r>
            <a:r>
              <a:rPr lang="de-DE" sz="800" dirty="0">
                <a:solidFill>
                  <a:srgbClr val="606669"/>
                </a:solidFill>
              </a:rPr>
              <a:t> </a:t>
            </a:r>
            <a:r>
              <a:rPr lang="de-DE" sz="800" dirty="0" err="1">
                <a:solidFill>
                  <a:srgbClr val="606669"/>
                </a:solidFill>
              </a:rPr>
              <a:t>reserved</a:t>
            </a:r>
            <a:r>
              <a:rPr lang="de-DE" sz="800" dirty="0">
                <a:solidFill>
                  <a:srgbClr val="606669"/>
                </a:solidFill>
              </a:rPr>
              <a:t>.</a:t>
            </a:r>
          </a:p>
          <a:p>
            <a:pPr algn="r" fontAlgn="base">
              <a:spcBef>
                <a:spcPct val="50000"/>
              </a:spcBef>
              <a:spcAft>
                <a:spcPct val="0"/>
              </a:spcAft>
              <a:buClr>
                <a:srgbClr val="F0AB00"/>
              </a:buClr>
              <a:buSzPct val="80000"/>
            </a:pPr>
            <a:endParaRPr lang="de-DE" sz="800" kern="0" dirty="0">
              <a:solidFill>
                <a:srgbClr val="999999"/>
              </a:solidFill>
              <a:ea typeface="Arial Unicode MS" pitchFamily="34" charset="-128"/>
              <a:cs typeface="Arial Unicode MS" pitchFamily="34" charset="-128"/>
            </a:endParaRPr>
          </a:p>
        </p:txBody>
      </p:sp>
    </p:spTree>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3_Blank">
    <p:spTree>
      <p:nvGrpSpPr>
        <p:cNvPr id="1" name=""/>
        <p:cNvGrpSpPr/>
        <p:nvPr/>
      </p:nvGrpSpPr>
      <p:grpSpPr>
        <a:xfrm>
          <a:off x="0" y="0"/>
          <a:ext cx="0" cy="0"/>
          <a:chOff x="0" y="0"/>
          <a:chExt cx="0" cy="0"/>
        </a:xfrm>
      </p:grpSpPr>
      <p:pic>
        <p:nvPicPr>
          <p:cNvPr id="4" name="Bild 3" descr="hg-verlauf.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900672"/>
          </a:xfrm>
          <a:prstGeom prst="rect">
            <a:avLst/>
          </a:prstGeom>
        </p:spPr>
      </p:pic>
      <p:sp>
        <p:nvSpPr>
          <p:cNvPr id="6" name="Title 1"/>
          <p:cNvSpPr>
            <a:spLocks noGrp="1"/>
          </p:cNvSpPr>
          <p:nvPr>
            <p:ph type="ctrTitle" hasCustomPrompt="1"/>
          </p:nvPr>
        </p:nvSpPr>
        <p:spPr bwMode="gray">
          <a:xfrm>
            <a:off x="360999" y="4293275"/>
            <a:ext cx="11502514" cy="1323143"/>
          </a:xfrm>
        </p:spPr>
        <p:txBody>
          <a:bodyPr anchor="t" anchorCtr="0">
            <a:noAutofit/>
          </a:bodyPr>
          <a:lstStyle>
            <a:lvl1pPr algn="ctr">
              <a:defRPr sz="5500">
                <a:solidFill>
                  <a:srgbClr val="FFFFFF"/>
                </a:solidFill>
                <a:latin typeface="+mj-lt"/>
              </a:defRPr>
            </a:lvl1pPr>
          </a:lstStyle>
          <a:p>
            <a:r>
              <a:rPr lang="en-US" dirty="0"/>
              <a:t>THANK YOU</a:t>
            </a:r>
          </a:p>
        </p:txBody>
      </p:sp>
      <p:pic>
        <p:nvPicPr>
          <p:cNvPr id="7" name="Bild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031239" y="1405994"/>
            <a:ext cx="2146362" cy="2374968"/>
          </a:xfrm>
          <a:prstGeom prst="rect">
            <a:avLst/>
          </a:prstGeom>
        </p:spPr>
      </p:pic>
      <p:cxnSp>
        <p:nvCxnSpPr>
          <p:cNvPr id="8" name="Straight Connector 7"/>
          <p:cNvCxnSpPr/>
          <p:nvPr userDrawn="1"/>
        </p:nvCxnSpPr>
        <p:spPr>
          <a:xfrm>
            <a:off x="9018792" y="6300176"/>
            <a:ext cx="2910918"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sp>
        <p:nvSpPr>
          <p:cNvPr id="9" name="Textfeld 8"/>
          <p:cNvSpPr txBox="1"/>
          <p:nvPr userDrawn="1"/>
        </p:nvSpPr>
        <p:spPr>
          <a:xfrm>
            <a:off x="8005784" y="6364768"/>
            <a:ext cx="3923514" cy="307777"/>
          </a:xfrm>
          <a:prstGeom prst="rect">
            <a:avLst/>
          </a:prstGeom>
          <a:noFill/>
        </p:spPr>
        <p:txBody>
          <a:bodyPr wrap="square" lIns="0" tIns="0" rIns="0" bIns="0" rtlCol="0">
            <a:spAutoFit/>
          </a:bodyPr>
          <a:lstStyle/>
          <a:p>
            <a:pPr algn="r" fontAlgn="base">
              <a:spcBef>
                <a:spcPct val="50000"/>
              </a:spcBef>
              <a:spcAft>
                <a:spcPct val="0"/>
              </a:spcAft>
              <a:buClr>
                <a:srgbClr val="F0AB00"/>
              </a:buClr>
              <a:buSzPct val="80000"/>
              <a:defRPr/>
            </a:pPr>
            <a:r>
              <a:rPr lang="de-DE" sz="800" dirty="0">
                <a:solidFill>
                  <a:srgbClr val="606669"/>
                </a:solidFill>
              </a:rPr>
              <a:t>© 2017 SAP SE </a:t>
            </a:r>
            <a:r>
              <a:rPr lang="de-DE" sz="800" dirty="0" err="1">
                <a:solidFill>
                  <a:srgbClr val="606669"/>
                </a:solidFill>
              </a:rPr>
              <a:t>or</a:t>
            </a:r>
            <a:r>
              <a:rPr lang="de-DE" sz="800" dirty="0">
                <a:solidFill>
                  <a:srgbClr val="606669"/>
                </a:solidFill>
              </a:rPr>
              <a:t> an SAP </a:t>
            </a:r>
            <a:r>
              <a:rPr lang="de-DE" sz="800" dirty="0" err="1">
                <a:solidFill>
                  <a:srgbClr val="606669"/>
                </a:solidFill>
              </a:rPr>
              <a:t>affiliate</a:t>
            </a:r>
            <a:r>
              <a:rPr lang="de-DE" sz="800" dirty="0">
                <a:solidFill>
                  <a:srgbClr val="606669"/>
                </a:solidFill>
              </a:rPr>
              <a:t> </a:t>
            </a:r>
            <a:r>
              <a:rPr lang="de-DE" sz="800" dirty="0" err="1">
                <a:solidFill>
                  <a:srgbClr val="606669"/>
                </a:solidFill>
              </a:rPr>
              <a:t>company</a:t>
            </a:r>
            <a:r>
              <a:rPr lang="de-DE" sz="800" dirty="0">
                <a:solidFill>
                  <a:srgbClr val="606669"/>
                </a:solidFill>
              </a:rPr>
              <a:t>. All </a:t>
            </a:r>
            <a:r>
              <a:rPr lang="de-DE" sz="800" dirty="0" err="1">
                <a:solidFill>
                  <a:srgbClr val="606669"/>
                </a:solidFill>
              </a:rPr>
              <a:t>rights</a:t>
            </a:r>
            <a:r>
              <a:rPr lang="de-DE" sz="800" dirty="0">
                <a:solidFill>
                  <a:srgbClr val="606669"/>
                </a:solidFill>
              </a:rPr>
              <a:t> </a:t>
            </a:r>
            <a:r>
              <a:rPr lang="de-DE" sz="800" dirty="0" err="1">
                <a:solidFill>
                  <a:srgbClr val="606669"/>
                </a:solidFill>
              </a:rPr>
              <a:t>reserved</a:t>
            </a:r>
            <a:r>
              <a:rPr lang="de-DE" sz="800" dirty="0">
                <a:solidFill>
                  <a:srgbClr val="606669"/>
                </a:solidFill>
              </a:rPr>
              <a:t>.</a:t>
            </a:r>
          </a:p>
          <a:p>
            <a:pPr algn="r" fontAlgn="base">
              <a:spcBef>
                <a:spcPct val="50000"/>
              </a:spcBef>
              <a:spcAft>
                <a:spcPct val="0"/>
              </a:spcAft>
              <a:buClr>
                <a:srgbClr val="F0AB00"/>
              </a:buClr>
              <a:buSzPct val="80000"/>
            </a:pPr>
            <a:endParaRPr lang="de-DE" sz="800" kern="0" dirty="0">
              <a:solidFill>
                <a:srgbClr val="999999"/>
              </a:solidFill>
              <a:ea typeface="Arial Unicode MS" pitchFamily="34" charset="-128"/>
              <a:cs typeface="Arial Unicode MS" pitchFamily="34" charset="-128"/>
            </a:endParaRPr>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blue 02">
    <p:bg bwMode="gray">
      <p:bgPr>
        <a:solidFill>
          <a:schemeClr val="accent1"/>
        </a:solidFill>
        <a:effectLst/>
      </p:bgPr>
    </p:bg>
    <p:spTree>
      <p:nvGrpSpPr>
        <p:cNvPr id="1" name=""/>
        <p:cNvGrpSpPr/>
        <p:nvPr/>
      </p:nvGrpSpPr>
      <p:grpSpPr>
        <a:xfrm>
          <a:off x="0" y="0"/>
          <a:ext cx="0" cy="0"/>
          <a:chOff x="0" y="0"/>
          <a:chExt cx="0" cy="0"/>
        </a:xfrm>
      </p:grpSpPr>
      <p:pic>
        <p:nvPicPr>
          <p:cNvPr id="15" name="Bild 14"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4" name="image9.png"/>
          <p:cNvPicPr/>
          <p:nvPr userDrawn="1"/>
        </p:nvPicPr>
        <p:blipFill>
          <a:blip r:embed="rId3"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10" name="Title 1"/>
          <p:cNvSpPr>
            <a:spLocks noGrp="1"/>
          </p:cNvSpPr>
          <p:nvPr>
            <p:ph type="ctrTitle" hasCustomPrompt="1"/>
          </p:nvPr>
        </p:nvSpPr>
        <p:spPr bwMode="gray">
          <a:xfrm>
            <a:off x="423656" y="2906536"/>
            <a:ext cx="6411812" cy="1008000"/>
          </a:xfrm>
        </p:spPr>
        <p:txBody>
          <a:bodyPr anchor="b" anchorCtr="0">
            <a:noAutofit/>
          </a:bodyPr>
          <a:lstStyle>
            <a:lvl1pPr>
              <a:defRPr sz="4800">
                <a:solidFill>
                  <a:schemeClr val="tx1"/>
                </a:solidFill>
                <a:latin typeface="+mj-lt"/>
              </a:defRPr>
            </a:lvl1pPr>
          </a:lstStyle>
          <a:p>
            <a:r>
              <a:rPr lang="en-US" sz="4000" dirty="0"/>
              <a:t>Title</a:t>
            </a:r>
            <a:endParaRPr lang="de-DE" dirty="0"/>
          </a:p>
        </p:txBody>
      </p:sp>
      <p:sp>
        <p:nvSpPr>
          <p:cNvPr id="12" name="Subtitle 2"/>
          <p:cNvSpPr>
            <a:spLocks noGrp="1"/>
          </p:cNvSpPr>
          <p:nvPr>
            <p:ph type="subTitle" idx="1" hasCustomPrompt="1"/>
          </p:nvPr>
        </p:nvSpPr>
        <p:spPr bwMode="gray">
          <a:xfrm>
            <a:off x="423656"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Author</a:t>
            </a:r>
          </a:p>
          <a:p>
            <a:r>
              <a:rPr lang="en-US" dirty="0"/>
              <a:t>Month 00, 2016</a:t>
            </a:r>
          </a:p>
        </p:txBody>
      </p:sp>
      <p:pic>
        <p:nvPicPr>
          <p:cNvPr id="2" name="Bild 1"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900849" y="-2089729"/>
            <a:ext cx="10706486" cy="7504546"/>
          </a:xfrm>
          <a:prstGeom prst="rect">
            <a:avLst/>
          </a:prstGeom>
        </p:spPr>
      </p:pic>
      <p:pic>
        <p:nvPicPr>
          <p:cNvPr id="13" name="Bild 12" descr="CEC_piece_02.png"/>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907136" y="-2083423"/>
            <a:ext cx="10706486" cy="7504546"/>
          </a:xfrm>
          <a:prstGeom prst="rect">
            <a:avLst/>
          </a:prstGeom>
        </p:spPr>
      </p:pic>
      <p:pic>
        <p:nvPicPr>
          <p:cNvPr id="9" name="Bild 8" descr="(y)_blue_transparent.png"/>
          <p:cNvPicPr>
            <a:picLocks noChangeAspect="1"/>
          </p:cNvPicPr>
          <p:nvPr userDrawn="1"/>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17"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thanks 01">
    <p:bg bwMode="gray">
      <p:bgPr>
        <a:solidFill>
          <a:schemeClr val="accent1"/>
        </a:solidFill>
        <a:effectLst/>
      </p:bgPr>
    </p:bg>
    <p:spTree>
      <p:nvGrpSpPr>
        <p:cNvPr id="1" name=""/>
        <p:cNvGrpSpPr/>
        <p:nvPr/>
      </p:nvGrpSpPr>
      <p:grpSpPr>
        <a:xfrm>
          <a:off x="0" y="0"/>
          <a:ext cx="0" cy="0"/>
          <a:chOff x="0" y="0"/>
          <a:chExt cx="0" cy="0"/>
        </a:xfrm>
      </p:grpSpPr>
      <p:pic>
        <p:nvPicPr>
          <p:cNvPr id="19" name="Bild 18" descr="hg-verlauf.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7684"/>
            <a:ext cx="12192000" cy="6858000"/>
          </a:xfrm>
          <a:prstGeom prst="rect">
            <a:avLst/>
          </a:prstGeom>
        </p:spPr>
      </p:pic>
      <p:sp>
        <p:nvSpPr>
          <p:cNvPr id="16" name="Title Placeholder 1"/>
          <p:cNvSpPr>
            <a:spLocks noGrp="1"/>
          </p:cNvSpPr>
          <p:nvPr>
            <p:ph type="title" hasCustomPrompt="1"/>
          </p:nvPr>
        </p:nvSpPr>
        <p:spPr bwMode="gray">
          <a:xfrm>
            <a:off x="259095" y="284721"/>
            <a:ext cx="11163700" cy="756000"/>
          </a:xfrm>
          <a:prstGeom prst="rect">
            <a:avLst/>
          </a:prstGeom>
        </p:spPr>
        <p:txBody>
          <a:bodyPr vert="horz" lIns="0" tIns="0" rIns="0" bIns="0" rtlCol="0" anchor="t" anchorCtr="0">
            <a:noAutofit/>
          </a:bodyPr>
          <a:lstStyle>
            <a:lvl1pPr>
              <a:defRPr sz="2700">
                <a:solidFill>
                  <a:srgbClr val="FFFFFF"/>
                </a:solidFill>
              </a:defRPr>
            </a:lvl1pPr>
          </a:lstStyle>
          <a:p>
            <a:r>
              <a:rPr lang="en-US" noProof="0" dirty="0"/>
              <a:t>© 2017 SAP SE or an SAP affiliate company. All rights reserved.</a:t>
            </a:r>
          </a:p>
        </p:txBody>
      </p:sp>
      <p:sp>
        <p:nvSpPr>
          <p:cNvPr id="17" name="TextBox 4"/>
          <p:cNvSpPr txBox="1"/>
          <p:nvPr userDrawn="1"/>
        </p:nvSpPr>
        <p:spPr bwMode="gray">
          <a:xfrm>
            <a:off x="259094" y="1464216"/>
            <a:ext cx="11436235" cy="4001096"/>
          </a:xfrm>
          <a:prstGeom prst="rect">
            <a:avLst/>
          </a:prstGeom>
          <a:noFill/>
        </p:spPr>
        <p:txBody>
          <a:bodyPr wrap="square" lIns="0" tIns="0" rIns="0" bIns="0" rtlCol="0">
            <a:spAutoFit/>
          </a:bodyPr>
          <a:lstStyle/>
          <a:p>
            <a:r>
              <a:rPr lang="de-DE" sz="1300" dirty="0" err="1">
                <a:solidFill>
                  <a:srgbClr val="FFFFFF"/>
                </a:solidFill>
              </a:rPr>
              <a:t>No</a:t>
            </a:r>
            <a:r>
              <a:rPr lang="de-DE" sz="1300" dirty="0">
                <a:solidFill>
                  <a:srgbClr val="FFFFFF"/>
                </a:solidFill>
              </a:rPr>
              <a:t> </a:t>
            </a:r>
            <a:r>
              <a:rPr lang="de-DE" sz="1300" dirty="0" err="1">
                <a:solidFill>
                  <a:srgbClr val="FFFFFF"/>
                </a:solidFill>
              </a:rPr>
              <a:t>part</a:t>
            </a:r>
            <a:r>
              <a:rPr lang="de-DE" sz="1300" dirty="0">
                <a:solidFill>
                  <a:srgbClr val="FFFFFF"/>
                </a:solidFill>
              </a:rPr>
              <a:t> </a:t>
            </a:r>
            <a:r>
              <a:rPr lang="de-DE" sz="1300" dirty="0" err="1">
                <a:solidFill>
                  <a:srgbClr val="FFFFFF"/>
                </a:solidFill>
              </a:rPr>
              <a:t>of</a:t>
            </a:r>
            <a:r>
              <a:rPr lang="de-DE" sz="1300" dirty="0">
                <a:solidFill>
                  <a:srgbClr val="FFFFFF"/>
                </a:solidFill>
              </a:rPr>
              <a:t> </a:t>
            </a:r>
            <a:r>
              <a:rPr lang="de-DE" sz="1300" dirty="0" err="1">
                <a:solidFill>
                  <a:srgbClr val="FFFFFF"/>
                </a:solidFill>
              </a:rPr>
              <a:t>this</a:t>
            </a:r>
            <a:r>
              <a:rPr lang="de-DE" sz="1300" dirty="0">
                <a:solidFill>
                  <a:srgbClr val="FFFFFF"/>
                </a:solidFill>
              </a:rPr>
              <a:t> </a:t>
            </a:r>
            <a:r>
              <a:rPr lang="de-DE" sz="1300" dirty="0" err="1">
                <a:solidFill>
                  <a:srgbClr val="FFFFFF"/>
                </a:solidFill>
              </a:rPr>
              <a:t>publication</a:t>
            </a:r>
            <a:r>
              <a:rPr lang="de-DE" sz="1300" dirty="0">
                <a:solidFill>
                  <a:srgbClr val="FFFFFF"/>
                </a:solidFill>
              </a:rPr>
              <a:t> </a:t>
            </a:r>
            <a:r>
              <a:rPr lang="de-DE" sz="1300" dirty="0" err="1">
                <a:solidFill>
                  <a:srgbClr val="FFFFFF"/>
                </a:solidFill>
              </a:rPr>
              <a:t>may</a:t>
            </a:r>
            <a:r>
              <a:rPr lang="de-DE" sz="1300" dirty="0">
                <a:solidFill>
                  <a:srgbClr val="FFFFFF"/>
                </a:solidFill>
              </a:rPr>
              <a:t> </a:t>
            </a:r>
            <a:r>
              <a:rPr lang="de-DE" sz="1300" dirty="0" err="1">
                <a:solidFill>
                  <a:srgbClr val="FFFFFF"/>
                </a:solidFill>
              </a:rPr>
              <a:t>be</a:t>
            </a:r>
            <a:r>
              <a:rPr lang="de-DE" sz="1300" dirty="0">
                <a:solidFill>
                  <a:srgbClr val="FFFFFF"/>
                </a:solidFill>
              </a:rPr>
              <a:t> </a:t>
            </a:r>
            <a:r>
              <a:rPr lang="de-DE" sz="1300" dirty="0" err="1">
                <a:solidFill>
                  <a:srgbClr val="FFFFFF"/>
                </a:solidFill>
              </a:rPr>
              <a:t>reproduced</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transmitted</a:t>
            </a:r>
            <a:r>
              <a:rPr lang="de-DE" sz="1300" dirty="0">
                <a:solidFill>
                  <a:srgbClr val="FFFFFF"/>
                </a:solidFill>
              </a:rPr>
              <a:t> in </a:t>
            </a:r>
            <a:r>
              <a:rPr lang="de-DE" sz="1300" dirty="0" err="1">
                <a:solidFill>
                  <a:srgbClr val="FFFFFF"/>
                </a:solidFill>
              </a:rPr>
              <a:t>any</a:t>
            </a:r>
            <a:r>
              <a:rPr lang="de-DE" sz="1300" dirty="0">
                <a:solidFill>
                  <a:srgbClr val="FFFFFF"/>
                </a:solidFill>
              </a:rPr>
              <a:t> form </a:t>
            </a:r>
            <a:r>
              <a:rPr lang="de-DE" sz="1300" dirty="0" err="1">
                <a:solidFill>
                  <a:srgbClr val="FFFFFF"/>
                </a:solidFill>
              </a:rPr>
              <a:t>or</a:t>
            </a:r>
            <a:r>
              <a:rPr lang="de-DE" sz="1300" dirty="0">
                <a:solidFill>
                  <a:srgbClr val="FFFFFF"/>
                </a:solidFill>
              </a:rPr>
              <a:t> </a:t>
            </a:r>
            <a:r>
              <a:rPr lang="de-DE" sz="1300" dirty="0" err="1">
                <a:solidFill>
                  <a:srgbClr val="FFFFFF"/>
                </a:solidFill>
              </a:rPr>
              <a:t>for</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purpose</a:t>
            </a:r>
            <a:r>
              <a:rPr lang="de-DE" sz="1300" dirty="0">
                <a:solidFill>
                  <a:srgbClr val="FFFFFF"/>
                </a:solidFill>
              </a:rPr>
              <a:t> </a:t>
            </a:r>
            <a:r>
              <a:rPr lang="de-DE" sz="1300" dirty="0" err="1">
                <a:solidFill>
                  <a:srgbClr val="FFFFFF"/>
                </a:solidFill>
              </a:rPr>
              <a:t>without</a:t>
            </a:r>
            <a:r>
              <a:rPr lang="de-DE" sz="1300" dirty="0">
                <a:solidFill>
                  <a:srgbClr val="FFFFFF"/>
                </a:solidFill>
              </a:rPr>
              <a:t> </a:t>
            </a:r>
            <a:r>
              <a:rPr lang="de-DE" sz="1300" dirty="0" err="1">
                <a:solidFill>
                  <a:srgbClr val="FFFFFF"/>
                </a:solidFill>
              </a:rPr>
              <a:t>the</a:t>
            </a:r>
            <a:r>
              <a:rPr lang="de-DE" sz="1300" dirty="0">
                <a:solidFill>
                  <a:srgbClr val="FFFFFF"/>
                </a:solidFill>
              </a:rPr>
              <a:t> express </a:t>
            </a:r>
            <a:r>
              <a:rPr lang="de-DE" sz="1300" dirty="0" err="1">
                <a:solidFill>
                  <a:srgbClr val="FFFFFF"/>
                </a:solidFill>
              </a:rPr>
              <a:t>permission</a:t>
            </a:r>
            <a:r>
              <a:rPr lang="de-DE" sz="1300" dirty="0">
                <a:solidFill>
                  <a:srgbClr val="FFFFFF"/>
                </a:solidFill>
              </a:rPr>
              <a:t> </a:t>
            </a:r>
            <a:r>
              <a:rPr lang="de-DE" sz="1300" dirty="0" err="1">
                <a:solidFill>
                  <a:srgbClr val="FFFFFF"/>
                </a:solidFill>
              </a:rPr>
              <a:t>of</a:t>
            </a:r>
            <a:r>
              <a:rPr lang="de-DE" sz="1300" dirty="0">
                <a:solidFill>
                  <a:srgbClr val="FFFFFF"/>
                </a:solidFill>
              </a:rPr>
              <a:t> SAP SE </a:t>
            </a:r>
            <a:r>
              <a:rPr lang="de-DE" sz="1300" dirty="0" err="1">
                <a:solidFill>
                  <a:srgbClr val="FFFFFF"/>
                </a:solidFill>
              </a:rPr>
              <a:t>or</a:t>
            </a:r>
            <a:r>
              <a:rPr lang="de-DE" sz="1300" dirty="0">
                <a:solidFill>
                  <a:srgbClr val="FFFFFF"/>
                </a:solidFill>
              </a:rPr>
              <a:t> an SAP </a:t>
            </a:r>
            <a:r>
              <a:rPr lang="de-DE" sz="1300" dirty="0" err="1">
                <a:solidFill>
                  <a:srgbClr val="FFFFFF"/>
                </a:solidFill>
              </a:rPr>
              <a:t>affiliate</a:t>
            </a:r>
            <a:r>
              <a:rPr lang="de-DE" sz="1300" dirty="0">
                <a:solidFill>
                  <a:srgbClr val="FFFFFF"/>
                </a:solidFill>
              </a:rPr>
              <a:t> </a:t>
            </a:r>
            <a:r>
              <a:rPr lang="de-DE" sz="1300" dirty="0" err="1">
                <a:solidFill>
                  <a:srgbClr val="FFFFFF"/>
                </a:solidFill>
              </a:rPr>
              <a:t>company</a:t>
            </a:r>
            <a:r>
              <a:rPr lang="de-DE" sz="1300" dirty="0">
                <a:solidFill>
                  <a:srgbClr val="FFFFFF"/>
                </a:solidFill>
              </a:rPr>
              <a:t>. The </a:t>
            </a:r>
            <a:r>
              <a:rPr lang="de-DE" sz="1300" dirty="0" err="1">
                <a:solidFill>
                  <a:srgbClr val="FFFFFF"/>
                </a:solidFill>
              </a:rPr>
              <a:t>information</a:t>
            </a:r>
            <a:r>
              <a:rPr lang="de-DE" sz="1300" dirty="0">
                <a:solidFill>
                  <a:srgbClr val="FFFFFF"/>
                </a:solidFill>
              </a:rPr>
              <a:t> </a:t>
            </a:r>
            <a:r>
              <a:rPr lang="de-DE" sz="1300" dirty="0" err="1">
                <a:solidFill>
                  <a:srgbClr val="FFFFFF"/>
                </a:solidFill>
              </a:rPr>
              <a:t>contained</a:t>
            </a:r>
            <a:r>
              <a:rPr lang="de-DE" sz="1300" dirty="0">
                <a:solidFill>
                  <a:srgbClr val="FFFFFF"/>
                </a:solidFill>
              </a:rPr>
              <a:t> herein </a:t>
            </a:r>
            <a:r>
              <a:rPr lang="de-DE" sz="1300" dirty="0" err="1">
                <a:solidFill>
                  <a:srgbClr val="FFFFFF"/>
                </a:solidFill>
              </a:rPr>
              <a:t>may</a:t>
            </a:r>
            <a:r>
              <a:rPr lang="de-DE" sz="1300" dirty="0">
                <a:solidFill>
                  <a:srgbClr val="FFFFFF"/>
                </a:solidFill>
              </a:rPr>
              <a:t> </a:t>
            </a:r>
            <a:r>
              <a:rPr lang="de-DE" sz="1300" dirty="0" err="1">
                <a:solidFill>
                  <a:srgbClr val="FFFFFF"/>
                </a:solidFill>
              </a:rPr>
              <a:t>be</a:t>
            </a:r>
            <a:r>
              <a:rPr lang="de-DE" sz="1300" dirty="0">
                <a:solidFill>
                  <a:srgbClr val="FFFFFF"/>
                </a:solidFill>
              </a:rPr>
              <a:t> </a:t>
            </a:r>
            <a:r>
              <a:rPr lang="de-DE" sz="1300" dirty="0" err="1">
                <a:solidFill>
                  <a:srgbClr val="FFFFFF"/>
                </a:solidFill>
              </a:rPr>
              <a:t>changed</a:t>
            </a:r>
            <a:r>
              <a:rPr lang="de-DE" sz="1300" dirty="0">
                <a:solidFill>
                  <a:srgbClr val="FFFFFF"/>
                </a:solidFill>
              </a:rPr>
              <a:t> </a:t>
            </a:r>
            <a:r>
              <a:rPr lang="de-DE" sz="1300" dirty="0" err="1">
                <a:solidFill>
                  <a:srgbClr val="FFFFFF"/>
                </a:solidFill>
              </a:rPr>
              <a:t>without</a:t>
            </a:r>
            <a:r>
              <a:rPr lang="de-DE" sz="1300" dirty="0">
                <a:solidFill>
                  <a:srgbClr val="FFFFFF"/>
                </a:solidFill>
              </a:rPr>
              <a:t> </a:t>
            </a:r>
            <a:r>
              <a:rPr lang="de-DE" sz="1300" dirty="0" err="1">
                <a:solidFill>
                  <a:srgbClr val="FFFFFF"/>
                </a:solidFill>
              </a:rPr>
              <a:t>prior</a:t>
            </a:r>
            <a:r>
              <a:rPr lang="de-DE" sz="1300" dirty="0">
                <a:solidFill>
                  <a:srgbClr val="FFFFFF"/>
                </a:solidFill>
              </a:rPr>
              <a:t> </a:t>
            </a:r>
            <a:r>
              <a:rPr lang="de-DE" sz="1300" dirty="0" err="1">
                <a:solidFill>
                  <a:srgbClr val="FFFFFF"/>
                </a:solidFill>
              </a:rPr>
              <a:t>notice</a:t>
            </a:r>
            <a:r>
              <a:rPr lang="de-DE" sz="1300" dirty="0">
                <a:solidFill>
                  <a:srgbClr val="FFFFFF"/>
                </a:solidFill>
              </a:rPr>
              <a:t>. </a:t>
            </a:r>
            <a:r>
              <a:rPr lang="de-DE" sz="1300" dirty="0" err="1">
                <a:solidFill>
                  <a:srgbClr val="FFFFFF"/>
                </a:solidFill>
              </a:rPr>
              <a:t>Some</a:t>
            </a:r>
            <a:r>
              <a:rPr lang="de-DE" sz="1300" dirty="0">
                <a:solidFill>
                  <a:srgbClr val="FFFFFF"/>
                </a:solidFill>
              </a:rPr>
              <a:t> </a:t>
            </a:r>
            <a:r>
              <a:rPr lang="de-DE" sz="1300" dirty="0" err="1">
                <a:solidFill>
                  <a:srgbClr val="FFFFFF"/>
                </a:solidFill>
              </a:rPr>
              <a:t>software</a:t>
            </a:r>
            <a:r>
              <a:rPr lang="de-DE" sz="1300" dirty="0">
                <a:solidFill>
                  <a:srgbClr val="FFFFFF"/>
                </a:solidFill>
              </a:rPr>
              <a:t> </a:t>
            </a:r>
            <a:r>
              <a:rPr lang="de-DE" sz="1300" dirty="0" err="1">
                <a:solidFill>
                  <a:srgbClr val="FFFFFF"/>
                </a:solidFill>
              </a:rPr>
              <a:t>products</a:t>
            </a:r>
            <a:r>
              <a:rPr lang="de-DE" sz="1300" dirty="0">
                <a:solidFill>
                  <a:srgbClr val="FFFFFF"/>
                </a:solidFill>
              </a:rPr>
              <a:t> </a:t>
            </a:r>
            <a:r>
              <a:rPr lang="de-DE" sz="1300" dirty="0" err="1">
                <a:solidFill>
                  <a:srgbClr val="FFFFFF"/>
                </a:solidFill>
              </a:rPr>
              <a:t>marketed</a:t>
            </a:r>
            <a:r>
              <a:rPr lang="de-DE" sz="1300" dirty="0">
                <a:solidFill>
                  <a:srgbClr val="FFFFFF"/>
                </a:solidFill>
              </a:rPr>
              <a:t> </a:t>
            </a:r>
            <a:r>
              <a:rPr lang="de-DE" sz="1300" dirty="0" err="1">
                <a:solidFill>
                  <a:srgbClr val="FFFFFF"/>
                </a:solidFill>
              </a:rPr>
              <a:t>by</a:t>
            </a:r>
            <a:r>
              <a:rPr lang="de-DE" sz="1300" dirty="0">
                <a:solidFill>
                  <a:srgbClr val="FFFFFF"/>
                </a:solidFill>
              </a:rPr>
              <a:t> SAP SE </a:t>
            </a:r>
            <a:r>
              <a:rPr lang="de-DE" sz="1300" dirty="0" err="1">
                <a:solidFill>
                  <a:srgbClr val="FFFFFF"/>
                </a:solidFill>
              </a:rPr>
              <a:t>and</a:t>
            </a:r>
            <a:r>
              <a:rPr lang="de-DE" sz="1300" dirty="0">
                <a:solidFill>
                  <a:srgbClr val="FFFFFF"/>
                </a:solidFill>
              </a:rPr>
              <a:t> </a:t>
            </a:r>
            <a:r>
              <a:rPr lang="de-DE" sz="1300" dirty="0" err="1">
                <a:solidFill>
                  <a:srgbClr val="FFFFFF"/>
                </a:solidFill>
              </a:rPr>
              <a:t>its</a:t>
            </a:r>
            <a:r>
              <a:rPr lang="de-DE" sz="1300" dirty="0">
                <a:solidFill>
                  <a:srgbClr val="FFFFFF"/>
                </a:solidFill>
              </a:rPr>
              <a:t> </a:t>
            </a:r>
            <a:r>
              <a:rPr lang="de-DE" sz="1300" dirty="0" err="1">
                <a:solidFill>
                  <a:srgbClr val="FFFFFF"/>
                </a:solidFill>
              </a:rPr>
              <a:t>distributors</a:t>
            </a:r>
            <a:r>
              <a:rPr lang="de-DE" sz="1300" dirty="0">
                <a:solidFill>
                  <a:srgbClr val="FFFFFF"/>
                </a:solidFill>
              </a:rPr>
              <a:t> </a:t>
            </a:r>
            <a:r>
              <a:rPr lang="de-DE" sz="1300" dirty="0" err="1">
                <a:solidFill>
                  <a:srgbClr val="FFFFFF"/>
                </a:solidFill>
              </a:rPr>
              <a:t>contain</a:t>
            </a:r>
            <a:r>
              <a:rPr lang="de-DE" sz="1300" dirty="0">
                <a:solidFill>
                  <a:srgbClr val="FFFFFF"/>
                </a:solidFill>
              </a:rPr>
              <a:t> </a:t>
            </a:r>
            <a:r>
              <a:rPr lang="de-DE" sz="1300" dirty="0" err="1">
                <a:solidFill>
                  <a:srgbClr val="FFFFFF"/>
                </a:solidFill>
              </a:rPr>
              <a:t>proprietary</a:t>
            </a:r>
            <a:r>
              <a:rPr lang="de-DE" sz="1300" dirty="0">
                <a:solidFill>
                  <a:srgbClr val="FFFFFF"/>
                </a:solidFill>
              </a:rPr>
              <a:t> </a:t>
            </a:r>
            <a:r>
              <a:rPr lang="de-DE" sz="1300" dirty="0" err="1">
                <a:solidFill>
                  <a:srgbClr val="FFFFFF"/>
                </a:solidFill>
              </a:rPr>
              <a:t>software</a:t>
            </a:r>
            <a:r>
              <a:rPr lang="de-DE" sz="1300" dirty="0">
                <a:solidFill>
                  <a:srgbClr val="FFFFFF"/>
                </a:solidFill>
              </a:rPr>
              <a:t> </a:t>
            </a:r>
            <a:r>
              <a:rPr lang="de-DE" sz="1300" dirty="0" err="1">
                <a:solidFill>
                  <a:srgbClr val="FFFFFF"/>
                </a:solidFill>
              </a:rPr>
              <a:t>components</a:t>
            </a:r>
            <a:r>
              <a:rPr lang="de-DE" sz="1300" dirty="0">
                <a:solidFill>
                  <a:srgbClr val="FFFFFF"/>
                </a:solidFill>
              </a:rPr>
              <a:t> </a:t>
            </a:r>
            <a:r>
              <a:rPr lang="de-DE" sz="1300" dirty="0" err="1">
                <a:solidFill>
                  <a:srgbClr val="FFFFFF"/>
                </a:solidFill>
              </a:rPr>
              <a:t>of</a:t>
            </a:r>
            <a:r>
              <a:rPr lang="de-DE" sz="1300" dirty="0">
                <a:solidFill>
                  <a:srgbClr val="FFFFFF"/>
                </a:solidFill>
              </a:rPr>
              <a:t> </a:t>
            </a:r>
            <a:r>
              <a:rPr lang="de-DE" sz="1300" dirty="0" err="1">
                <a:solidFill>
                  <a:srgbClr val="FFFFFF"/>
                </a:solidFill>
              </a:rPr>
              <a:t>other</a:t>
            </a:r>
            <a:r>
              <a:rPr lang="de-DE" sz="1300" dirty="0">
                <a:solidFill>
                  <a:srgbClr val="FFFFFF"/>
                </a:solidFill>
              </a:rPr>
              <a:t> </a:t>
            </a:r>
            <a:r>
              <a:rPr lang="de-DE" sz="1300" dirty="0" err="1">
                <a:solidFill>
                  <a:srgbClr val="FFFFFF"/>
                </a:solidFill>
              </a:rPr>
              <a:t>software</a:t>
            </a:r>
            <a:r>
              <a:rPr lang="de-DE" sz="1300" dirty="0">
                <a:solidFill>
                  <a:srgbClr val="FFFFFF"/>
                </a:solidFill>
              </a:rPr>
              <a:t> </a:t>
            </a:r>
            <a:r>
              <a:rPr lang="de-DE" sz="1300" dirty="0" err="1">
                <a:solidFill>
                  <a:srgbClr val="FFFFFF"/>
                </a:solidFill>
              </a:rPr>
              <a:t>vendors</a:t>
            </a:r>
            <a:r>
              <a:rPr lang="de-DE" sz="1300" dirty="0">
                <a:solidFill>
                  <a:srgbClr val="FFFFFF"/>
                </a:solidFill>
              </a:rPr>
              <a:t>. National </a:t>
            </a:r>
            <a:r>
              <a:rPr lang="de-DE" sz="1300" dirty="0" err="1">
                <a:solidFill>
                  <a:srgbClr val="FFFFFF"/>
                </a:solidFill>
              </a:rPr>
              <a:t>product</a:t>
            </a:r>
            <a:r>
              <a:rPr lang="de-DE" sz="1300" dirty="0">
                <a:solidFill>
                  <a:srgbClr val="FFFFFF"/>
                </a:solidFill>
              </a:rPr>
              <a:t> </a:t>
            </a:r>
            <a:r>
              <a:rPr lang="de-DE" sz="1300" dirty="0" err="1">
                <a:solidFill>
                  <a:srgbClr val="FFFFFF"/>
                </a:solidFill>
              </a:rPr>
              <a:t>specifications</a:t>
            </a:r>
            <a:r>
              <a:rPr lang="de-DE" sz="1300" dirty="0">
                <a:solidFill>
                  <a:srgbClr val="FFFFFF"/>
                </a:solidFill>
              </a:rPr>
              <a:t> </a:t>
            </a:r>
            <a:r>
              <a:rPr lang="de-DE" sz="1300" dirty="0" err="1">
                <a:solidFill>
                  <a:srgbClr val="FFFFFF"/>
                </a:solidFill>
              </a:rPr>
              <a:t>may</a:t>
            </a:r>
            <a:r>
              <a:rPr lang="de-DE" sz="1300" dirty="0">
                <a:solidFill>
                  <a:srgbClr val="FFFFFF"/>
                </a:solidFill>
              </a:rPr>
              <a:t> </a:t>
            </a:r>
            <a:r>
              <a:rPr lang="de-DE" sz="1300" dirty="0" err="1">
                <a:solidFill>
                  <a:srgbClr val="FFFFFF"/>
                </a:solidFill>
              </a:rPr>
              <a:t>vary</a:t>
            </a:r>
            <a:r>
              <a:rPr lang="de-DE" sz="1300" dirty="0">
                <a:solidFill>
                  <a:srgbClr val="FFFFFF"/>
                </a:solidFill>
              </a:rPr>
              <a:t>.</a:t>
            </a:r>
          </a:p>
          <a:p>
            <a:endParaRPr lang="de-DE" sz="1300" dirty="0">
              <a:solidFill>
                <a:srgbClr val="FFFFFF"/>
              </a:solidFill>
            </a:endParaRPr>
          </a:p>
          <a:p>
            <a:r>
              <a:rPr lang="de-DE" sz="1300" dirty="0">
                <a:solidFill>
                  <a:srgbClr val="FFFFFF"/>
                </a:solidFill>
              </a:rPr>
              <a:t>These </a:t>
            </a:r>
            <a:r>
              <a:rPr lang="de-DE" sz="1300" dirty="0" err="1">
                <a:solidFill>
                  <a:srgbClr val="FFFFFF"/>
                </a:solidFill>
              </a:rPr>
              <a:t>materials</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provided</a:t>
            </a:r>
            <a:r>
              <a:rPr lang="de-DE" sz="1300" dirty="0">
                <a:solidFill>
                  <a:srgbClr val="FFFFFF"/>
                </a:solidFill>
              </a:rPr>
              <a:t> </a:t>
            </a:r>
            <a:r>
              <a:rPr lang="de-DE" sz="1300" dirty="0" err="1">
                <a:solidFill>
                  <a:srgbClr val="FFFFFF"/>
                </a:solidFill>
              </a:rPr>
              <a:t>by</a:t>
            </a:r>
            <a:r>
              <a:rPr lang="de-DE" sz="1300" dirty="0">
                <a:solidFill>
                  <a:srgbClr val="FFFFFF"/>
                </a:solidFill>
              </a:rPr>
              <a:t> SAP SE </a:t>
            </a:r>
            <a:r>
              <a:rPr lang="de-DE" sz="1300" dirty="0" err="1">
                <a:solidFill>
                  <a:srgbClr val="FFFFFF"/>
                </a:solidFill>
              </a:rPr>
              <a:t>or</a:t>
            </a:r>
            <a:r>
              <a:rPr lang="de-DE" sz="1300" dirty="0">
                <a:solidFill>
                  <a:srgbClr val="FFFFFF"/>
                </a:solidFill>
              </a:rPr>
              <a:t> an SAP </a:t>
            </a:r>
            <a:r>
              <a:rPr lang="de-DE" sz="1300" dirty="0" err="1">
                <a:solidFill>
                  <a:srgbClr val="FFFFFF"/>
                </a:solidFill>
              </a:rPr>
              <a:t>affiliate</a:t>
            </a:r>
            <a:r>
              <a:rPr lang="de-DE" sz="1300" dirty="0">
                <a:solidFill>
                  <a:srgbClr val="FFFFFF"/>
                </a:solidFill>
              </a:rPr>
              <a:t> </a:t>
            </a:r>
            <a:r>
              <a:rPr lang="de-DE" sz="1300" dirty="0" err="1">
                <a:solidFill>
                  <a:srgbClr val="FFFFFF"/>
                </a:solidFill>
              </a:rPr>
              <a:t>company</a:t>
            </a:r>
            <a:r>
              <a:rPr lang="de-DE" sz="1300" dirty="0">
                <a:solidFill>
                  <a:srgbClr val="FFFFFF"/>
                </a:solidFill>
              </a:rPr>
              <a:t> </a:t>
            </a:r>
            <a:r>
              <a:rPr lang="de-DE" sz="1300" dirty="0" err="1">
                <a:solidFill>
                  <a:srgbClr val="FFFFFF"/>
                </a:solidFill>
              </a:rPr>
              <a:t>for</a:t>
            </a:r>
            <a:r>
              <a:rPr lang="de-DE" sz="1300" dirty="0">
                <a:solidFill>
                  <a:srgbClr val="FFFFFF"/>
                </a:solidFill>
              </a:rPr>
              <a:t> </a:t>
            </a:r>
            <a:r>
              <a:rPr lang="de-DE" sz="1300" dirty="0" err="1">
                <a:solidFill>
                  <a:srgbClr val="FFFFFF"/>
                </a:solidFill>
              </a:rPr>
              <a:t>informational</a:t>
            </a:r>
            <a:r>
              <a:rPr lang="de-DE" sz="1300" dirty="0">
                <a:solidFill>
                  <a:srgbClr val="FFFFFF"/>
                </a:solidFill>
              </a:rPr>
              <a:t> </a:t>
            </a:r>
            <a:r>
              <a:rPr lang="de-DE" sz="1300" dirty="0" err="1">
                <a:solidFill>
                  <a:srgbClr val="FFFFFF"/>
                </a:solidFill>
              </a:rPr>
              <a:t>purposes</a:t>
            </a:r>
            <a:r>
              <a:rPr lang="de-DE" sz="1300" dirty="0">
                <a:solidFill>
                  <a:srgbClr val="FFFFFF"/>
                </a:solidFill>
              </a:rPr>
              <a:t> </a:t>
            </a:r>
            <a:r>
              <a:rPr lang="de-DE" sz="1300" dirty="0" err="1">
                <a:solidFill>
                  <a:srgbClr val="FFFFFF"/>
                </a:solidFill>
              </a:rPr>
              <a:t>only</a:t>
            </a:r>
            <a:r>
              <a:rPr lang="de-DE" sz="1300" dirty="0">
                <a:solidFill>
                  <a:srgbClr val="FFFFFF"/>
                </a:solidFill>
              </a:rPr>
              <a:t>, </a:t>
            </a:r>
            <a:r>
              <a:rPr lang="de-DE" sz="1300" dirty="0" err="1">
                <a:solidFill>
                  <a:srgbClr val="FFFFFF"/>
                </a:solidFill>
              </a:rPr>
              <a:t>without</a:t>
            </a:r>
            <a:r>
              <a:rPr lang="de-DE" sz="1300" dirty="0">
                <a:solidFill>
                  <a:srgbClr val="FFFFFF"/>
                </a:solidFill>
              </a:rPr>
              <a:t> </a:t>
            </a:r>
            <a:r>
              <a:rPr lang="de-DE" sz="1300" dirty="0" err="1">
                <a:solidFill>
                  <a:srgbClr val="FFFFFF"/>
                </a:solidFill>
              </a:rPr>
              <a:t>representation</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warranty</a:t>
            </a:r>
            <a:r>
              <a:rPr lang="de-DE" sz="1300" dirty="0">
                <a:solidFill>
                  <a:srgbClr val="FFFFFF"/>
                </a:solidFill>
              </a:rPr>
              <a:t> </a:t>
            </a:r>
            <a:r>
              <a:rPr lang="de-DE" sz="1300" dirty="0" err="1">
                <a:solidFill>
                  <a:srgbClr val="FFFFFF"/>
                </a:solidFill>
              </a:rPr>
              <a:t>of</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kind</a:t>
            </a:r>
            <a:r>
              <a:rPr lang="de-DE" sz="1300" dirty="0">
                <a:solidFill>
                  <a:srgbClr val="FFFFFF"/>
                </a:solidFill>
              </a:rPr>
              <a:t>, </a:t>
            </a:r>
            <a:r>
              <a:rPr lang="de-DE" sz="1300" dirty="0" err="1">
                <a:solidFill>
                  <a:srgbClr val="FFFFFF"/>
                </a:solidFill>
              </a:rPr>
              <a:t>and</a:t>
            </a:r>
            <a:r>
              <a:rPr lang="de-DE" sz="1300" dirty="0">
                <a:solidFill>
                  <a:srgbClr val="FFFFFF"/>
                </a:solidFill>
              </a:rPr>
              <a:t> SAP </a:t>
            </a:r>
            <a:r>
              <a:rPr lang="de-DE" sz="1300" dirty="0" err="1">
                <a:solidFill>
                  <a:srgbClr val="FFFFFF"/>
                </a:solidFill>
              </a:rPr>
              <a:t>or</a:t>
            </a:r>
            <a:r>
              <a:rPr lang="de-DE" sz="1300" dirty="0">
                <a:solidFill>
                  <a:srgbClr val="FFFFFF"/>
                </a:solidFill>
              </a:rPr>
              <a:t> </a:t>
            </a:r>
            <a:r>
              <a:rPr lang="de-DE" sz="1300" dirty="0" err="1">
                <a:solidFill>
                  <a:srgbClr val="FFFFFF"/>
                </a:solidFill>
              </a:rPr>
              <a:t>its</a:t>
            </a:r>
            <a:r>
              <a:rPr lang="de-DE" sz="1300" dirty="0">
                <a:solidFill>
                  <a:srgbClr val="FFFFFF"/>
                </a:solidFill>
              </a:rPr>
              <a:t> </a:t>
            </a:r>
            <a:r>
              <a:rPr lang="de-DE" sz="1300" dirty="0" err="1">
                <a:solidFill>
                  <a:srgbClr val="FFFFFF"/>
                </a:solidFill>
              </a:rPr>
              <a:t>affiliated</a:t>
            </a:r>
            <a:r>
              <a:rPr lang="de-DE" sz="1300" dirty="0">
                <a:solidFill>
                  <a:srgbClr val="FFFFFF"/>
                </a:solidFill>
              </a:rPr>
              <a:t> </a:t>
            </a:r>
            <a:r>
              <a:rPr lang="de-DE" sz="1300" dirty="0" err="1">
                <a:solidFill>
                  <a:srgbClr val="FFFFFF"/>
                </a:solidFill>
              </a:rPr>
              <a:t>companies</a:t>
            </a:r>
            <a:r>
              <a:rPr lang="de-DE" sz="1300" dirty="0">
                <a:solidFill>
                  <a:srgbClr val="FFFFFF"/>
                </a:solidFill>
              </a:rPr>
              <a:t> </a:t>
            </a:r>
            <a:r>
              <a:rPr lang="de-DE" sz="1300" dirty="0" err="1">
                <a:solidFill>
                  <a:srgbClr val="FFFFFF"/>
                </a:solidFill>
              </a:rPr>
              <a:t>shall</a:t>
            </a:r>
            <a:r>
              <a:rPr lang="de-DE" sz="1300" dirty="0">
                <a:solidFill>
                  <a:srgbClr val="FFFFFF"/>
                </a:solidFill>
              </a:rPr>
              <a:t> not </a:t>
            </a:r>
            <a:r>
              <a:rPr lang="de-DE" sz="1300" dirty="0" err="1">
                <a:solidFill>
                  <a:srgbClr val="FFFFFF"/>
                </a:solidFill>
              </a:rPr>
              <a:t>be</a:t>
            </a:r>
            <a:r>
              <a:rPr lang="de-DE" sz="1300" dirty="0">
                <a:solidFill>
                  <a:srgbClr val="FFFFFF"/>
                </a:solidFill>
              </a:rPr>
              <a:t> </a:t>
            </a:r>
            <a:r>
              <a:rPr lang="de-DE" sz="1300" dirty="0" err="1">
                <a:solidFill>
                  <a:srgbClr val="FFFFFF"/>
                </a:solidFill>
              </a:rPr>
              <a:t>liable</a:t>
            </a:r>
            <a:r>
              <a:rPr lang="de-DE" sz="1300" dirty="0">
                <a:solidFill>
                  <a:srgbClr val="FFFFFF"/>
                </a:solidFill>
              </a:rPr>
              <a:t> </a:t>
            </a:r>
            <a:r>
              <a:rPr lang="de-DE" sz="1300" dirty="0" err="1">
                <a:solidFill>
                  <a:srgbClr val="FFFFFF"/>
                </a:solidFill>
              </a:rPr>
              <a:t>for</a:t>
            </a:r>
            <a:r>
              <a:rPr lang="de-DE" sz="1300" dirty="0">
                <a:solidFill>
                  <a:srgbClr val="FFFFFF"/>
                </a:solidFill>
              </a:rPr>
              <a:t> </a:t>
            </a:r>
            <a:r>
              <a:rPr lang="de-DE" sz="1300" dirty="0" err="1">
                <a:solidFill>
                  <a:srgbClr val="FFFFFF"/>
                </a:solidFill>
              </a:rPr>
              <a:t>errors</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omissions</a:t>
            </a:r>
            <a:r>
              <a:rPr lang="de-DE" sz="1300" dirty="0">
                <a:solidFill>
                  <a:srgbClr val="FFFFFF"/>
                </a:solidFill>
              </a:rPr>
              <a:t> </a:t>
            </a:r>
            <a:r>
              <a:rPr lang="de-DE" sz="1300" dirty="0" err="1">
                <a:solidFill>
                  <a:srgbClr val="FFFFFF"/>
                </a:solidFill>
              </a:rPr>
              <a:t>with</a:t>
            </a:r>
            <a:r>
              <a:rPr lang="de-DE" sz="1300" dirty="0">
                <a:solidFill>
                  <a:srgbClr val="FFFFFF"/>
                </a:solidFill>
              </a:rPr>
              <a:t> </a:t>
            </a:r>
            <a:r>
              <a:rPr lang="de-DE" sz="1300" dirty="0" err="1">
                <a:solidFill>
                  <a:srgbClr val="FFFFFF"/>
                </a:solidFill>
              </a:rPr>
              <a:t>respect</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the</a:t>
            </a:r>
            <a:r>
              <a:rPr lang="de-DE" sz="1300" dirty="0">
                <a:solidFill>
                  <a:srgbClr val="FFFFFF"/>
                </a:solidFill>
              </a:rPr>
              <a:t> </a:t>
            </a:r>
            <a:r>
              <a:rPr lang="de-DE" sz="1300" dirty="0" err="1">
                <a:solidFill>
                  <a:srgbClr val="FFFFFF"/>
                </a:solidFill>
              </a:rPr>
              <a:t>materials</a:t>
            </a:r>
            <a:r>
              <a:rPr lang="de-DE" sz="1300" dirty="0">
                <a:solidFill>
                  <a:srgbClr val="FFFFFF"/>
                </a:solidFill>
              </a:rPr>
              <a:t>. The </a:t>
            </a:r>
            <a:r>
              <a:rPr lang="de-DE" sz="1300" dirty="0" err="1">
                <a:solidFill>
                  <a:srgbClr val="FFFFFF"/>
                </a:solidFill>
              </a:rPr>
              <a:t>only</a:t>
            </a:r>
            <a:r>
              <a:rPr lang="de-DE" sz="1300" dirty="0">
                <a:solidFill>
                  <a:srgbClr val="FFFFFF"/>
                </a:solidFill>
              </a:rPr>
              <a:t> </a:t>
            </a:r>
            <a:r>
              <a:rPr lang="de-DE" sz="1300" dirty="0" err="1">
                <a:solidFill>
                  <a:srgbClr val="FFFFFF"/>
                </a:solidFill>
              </a:rPr>
              <a:t>warranties</a:t>
            </a:r>
            <a:r>
              <a:rPr lang="de-DE" sz="1300" dirty="0">
                <a:solidFill>
                  <a:srgbClr val="FFFFFF"/>
                </a:solidFill>
              </a:rPr>
              <a:t> </a:t>
            </a:r>
            <a:r>
              <a:rPr lang="de-DE" sz="1300" dirty="0" err="1">
                <a:solidFill>
                  <a:srgbClr val="FFFFFF"/>
                </a:solidFill>
              </a:rPr>
              <a:t>for</a:t>
            </a:r>
            <a:r>
              <a:rPr lang="de-DE" sz="1300" dirty="0">
                <a:solidFill>
                  <a:srgbClr val="FFFFFF"/>
                </a:solidFill>
              </a:rPr>
              <a:t> SAP </a:t>
            </a:r>
            <a:r>
              <a:rPr lang="de-DE" sz="1300" dirty="0" err="1">
                <a:solidFill>
                  <a:srgbClr val="FFFFFF"/>
                </a:solidFill>
              </a:rPr>
              <a:t>or</a:t>
            </a:r>
            <a:r>
              <a:rPr lang="de-DE" sz="1300" dirty="0">
                <a:solidFill>
                  <a:srgbClr val="FFFFFF"/>
                </a:solidFill>
              </a:rPr>
              <a:t> SAP </a:t>
            </a:r>
            <a:r>
              <a:rPr lang="de-DE" sz="1300" dirty="0" err="1">
                <a:solidFill>
                  <a:srgbClr val="FFFFFF"/>
                </a:solidFill>
              </a:rPr>
              <a:t>affiliate</a:t>
            </a:r>
            <a:r>
              <a:rPr lang="de-DE" sz="1300" dirty="0">
                <a:solidFill>
                  <a:srgbClr val="FFFFFF"/>
                </a:solidFill>
              </a:rPr>
              <a:t> </a:t>
            </a:r>
            <a:r>
              <a:rPr lang="de-DE" sz="1300" dirty="0" err="1">
                <a:solidFill>
                  <a:srgbClr val="FFFFFF"/>
                </a:solidFill>
              </a:rPr>
              <a:t>company</a:t>
            </a:r>
            <a:r>
              <a:rPr lang="de-DE" sz="1300" dirty="0">
                <a:solidFill>
                  <a:srgbClr val="FFFFFF"/>
                </a:solidFill>
              </a:rPr>
              <a:t> </a:t>
            </a:r>
            <a:r>
              <a:rPr lang="de-DE" sz="1300" dirty="0" err="1">
                <a:solidFill>
                  <a:srgbClr val="FFFFFF"/>
                </a:solidFill>
              </a:rPr>
              <a:t>products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services</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those</a:t>
            </a:r>
            <a:r>
              <a:rPr lang="de-DE" sz="1300" dirty="0">
                <a:solidFill>
                  <a:srgbClr val="FFFFFF"/>
                </a:solidFill>
              </a:rPr>
              <a:t> </a:t>
            </a:r>
            <a:r>
              <a:rPr lang="de-DE" sz="1300" dirty="0" err="1">
                <a:solidFill>
                  <a:srgbClr val="FFFFFF"/>
                </a:solidFill>
              </a:rPr>
              <a:t>that</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set</a:t>
            </a:r>
            <a:r>
              <a:rPr lang="de-DE" sz="1300" dirty="0">
                <a:solidFill>
                  <a:srgbClr val="FFFFFF"/>
                </a:solidFill>
              </a:rPr>
              <a:t> </a:t>
            </a:r>
            <a:r>
              <a:rPr lang="de-DE" sz="1300" dirty="0" err="1">
                <a:solidFill>
                  <a:srgbClr val="FFFFFF"/>
                </a:solidFill>
              </a:rPr>
              <a:t>forth</a:t>
            </a:r>
            <a:r>
              <a:rPr lang="de-DE" sz="1300" dirty="0">
                <a:solidFill>
                  <a:srgbClr val="FFFFFF"/>
                </a:solidFill>
              </a:rPr>
              <a:t> in </a:t>
            </a:r>
            <a:r>
              <a:rPr lang="de-DE" sz="1300" dirty="0" err="1">
                <a:solidFill>
                  <a:srgbClr val="FFFFFF"/>
                </a:solidFill>
              </a:rPr>
              <a:t>the</a:t>
            </a:r>
            <a:r>
              <a:rPr lang="de-DE" sz="1300" dirty="0">
                <a:solidFill>
                  <a:srgbClr val="FFFFFF"/>
                </a:solidFill>
              </a:rPr>
              <a:t> express </a:t>
            </a:r>
            <a:r>
              <a:rPr lang="de-DE" sz="1300" dirty="0" err="1">
                <a:solidFill>
                  <a:srgbClr val="FFFFFF"/>
                </a:solidFill>
              </a:rPr>
              <a:t>warranty</a:t>
            </a:r>
            <a:r>
              <a:rPr lang="de-DE" sz="1300" dirty="0">
                <a:solidFill>
                  <a:srgbClr val="FFFFFF"/>
                </a:solidFill>
              </a:rPr>
              <a:t> </a:t>
            </a:r>
            <a:r>
              <a:rPr lang="de-DE" sz="1300" dirty="0" err="1">
                <a:solidFill>
                  <a:srgbClr val="FFFFFF"/>
                </a:solidFill>
              </a:rPr>
              <a:t>statements</a:t>
            </a:r>
            <a:r>
              <a:rPr lang="de-DE" sz="1300" dirty="0">
                <a:solidFill>
                  <a:srgbClr val="FFFFFF"/>
                </a:solidFill>
              </a:rPr>
              <a:t> </a:t>
            </a:r>
            <a:r>
              <a:rPr lang="de-DE" sz="1300" dirty="0" err="1">
                <a:solidFill>
                  <a:srgbClr val="FFFFFF"/>
                </a:solidFill>
              </a:rPr>
              <a:t>accompanying</a:t>
            </a:r>
            <a:r>
              <a:rPr lang="de-DE" sz="1300" dirty="0">
                <a:solidFill>
                  <a:srgbClr val="FFFFFF"/>
                </a:solidFill>
              </a:rPr>
              <a:t> such </a:t>
            </a:r>
            <a:r>
              <a:rPr lang="de-DE" sz="1300" dirty="0" err="1">
                <a:solidFill>
                  <a:srgbClr val="FFFFFF"/>
                </a:solidFill>
              </a:rPr>
              <a:t>products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services</a:t>
            </a:r>
            <a:r>
              <a:rPr lang="de-DE" sz="1300" dirty="0">
                <a:solidFill>
                  <a:srgbClr val="FFFFFF"/>
                </a:solidFill>
              </a:rPr>
              <a:t>, </a:t>
            </a:r>
            <a:r>
              <a:rPr lang="de-DE" sz="1300" dirty="0" err="1">
                <a:solidFill>
                  <a:srgbClr val="FFFFFF"/>
                </a:solidFill>
              </a:rPr>
              <a:t>if</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Nothing</a:t>
            </a:r>
            <a:r>
              <a:rPr lang="de-DE" sz="1300" dirty="0">
                <a:solidFill>
                  <a:srgbClr val="FFFFFF"/>
                </a:solidFill>
              </a:rPr>
              <a:t> herein </a:t>
            </a:r>
            <a:r>
              <a:rPr lang="de-DE" sz="1300" dirty="0" err="1">
                <a:solidFill>
                  <a:srgbClr val="FFFFFF"/>
                </a:solidFill>
              </a:rPr>
              <a:t>should</a:t>
            </a:r>
            <a:r>
              <a:rPr lang="de-DE" sz="1300" dirty="0">
                <a:solidFill>
                  <a:srgbClr val="FFFFFF"/>
                </a:solidFill>
              </a:rPr>
              <a:t> </a:t>
            </a:r>
            <a:r>
              <a:rPr lang="de-DE" sz="1300" dirty="0" err="1">
                <a:solidFill>
                  <a:srgbClr val="FFFFFF"/>
                </a:solidFill>
              </a:rPr>
              <a:t>be</a:t>
            </a:r>
            <a:r>
              <a:rPr lang="de-DE" sz="1300" dirty="0">
                <a:solidFill>
                  <a:srgbClr val="FFFFFF"/>
                </a:solidFill>
              </a:rPr>
              <a:t> </a:t>
            </a:r>
            <a:r>
              <a:rPr lang="de-DE" sz="1300" dirty="0" err="1">
                <a:solidFill>
                  <a:srgbClr val="FFFFFF"/>
                </a:solidFill>
              </a:rPr>
              <a:t>construed</a:t>
            </a:r>
            <a:r>
              <a:rPr lang="de-DE" sz="1300" dirty="0">
                <a:solidFill>
                  <a:srgbClr val="FFFFFF"/>
                </a:solidFill>
              </a:rPr>
              <a:t> </a:t>
            </a:r>
            <a:r>
              <a:rPr lang="de-DE" sz="1300" dirty="0" err="1">
                <a:solidFill>
                  <a:srgbClr val="FFFFFF"/>
                </a:solidFill>
              </a:rPr>
              <a:t>as</a:t>
            </a:r>
            <a:r>
              <a:rPr lang="de-DE" sz="1300" dirty="0">
                <a:solidFill>
                  <a:srgbClr val="FFFFFF"/>
                </a:solidFill>
              </a:rPr>
              <a:t> </a:t>
            </a:r>
            <a:r>
              <a:rPr lang="de-DE" sz="1300" dirty="0" err="1">
                <a:solidFill>
                  <a:srgbClr val="FFFFFF"/>
                </a:solidFill>
              </a:rPr>
              <a:t>constituting</a:t>
            </a:r>
            <a:r>
              <a:rPr lang="de-DE" sz="1300" dirty="0">
                <a:solidFill>
                  <a:srgbClr val="FFFFFF"/>
                </a:solidFill>
              </a:rPr>
              <a:t> an additional </a:t>
            </a:r>
            <a:r>
              <a:rPr lang="de-DE" sz="1300" dirty="0" err="1">
                <a:solidFill>
                  <a:srgbClr val="FFFFFF"/>
                </a:solidFill>
              </a:rPr>
              <a:t>warranty</a:t>
            </a:r>
            <a:r>
              <a:rPr lang="de-DE" sz="1300" dirty="0">
                <a:solidFill>
                  <a:srgbClr val="FFFFFF"/>
                </a:solidFill>
              </a:rPr>
              <a:t>.</a:t>
            </a:r>
          </a:p>
          <a:p>
            <a:endParaRPr lang="de-DE" sz="1300" dirty="0">
              <a:solidFill>
                <a:srgbClr val="FFFFFF"/>
              </a:solidFill>
            </a:endParaRPr>
          </a:p>
          <a:p>
            <a:r>
              <a:rPr lang="de-DE" sz="1300" dirty="0">
                <a:solidFill>
                  <a:srgbClr val="FFFFFF"/>
                </a:solidFill>
              </a:rPr>
              <a:t>In </a:t>
            </a:r>
            <a:r>
              <a:rPr lang="de-DE" sz="1300" dirty="0" err="1">
                <a:solidFill>
                  <a:srgbClr val="FFFFFF"/>
                </a:solidFill>
              </a:rPr>
              <a:t>particular</a:t>
            </a:r>
            <a:r>
              <a:rPr lang="de-DE" sz="1300" dirty="0">
                <a:solidFill>
                  <a:srgbClr val="FFFFFF"/>
                </a:solidFill>
              </a:rPr>
              <a:t>, SAP SE </a:t>
            </a:r>
            <a:r>
              <a:rPr lang="de-DE" sz="1300" dirty="0" err="1">
                <a:solidFill>
                  <a:srgbClr val="FFFFFF"/>
                </a:solidFill>
              </a:rPr>
              <a:t>or</a:t>
            </a:r>
            <a:r>
              <a:rPr lang="de-DE" sz="1300" dirty="0">
                <a:solidFill>
                  <a:srgbClr val="FFFFFF"/>
                </a:solidFill>
              </a:rPr>
              <a:t> </a:t>
            </a:r>
            <a:r>
              <a:rPr lang="de-DE" sz="1300" dirty="0" err="1">
                <a:solidFill>
                  <a:srgbClr val="FFFFFF"/>
                </a:solidFill>
              </a:rPr>
              <a:t>its</a:t>
            </a:r>
            <a:r>
              <a:rPr lang="de-DE" sz="1300" dirty="0">
                <a:solidFill>
                  <a:srgbClr val="FFFFFF"/>
                </a:solidFill>
              </a:rPr>
              <a:t> </a:t>
            </a:r>
            <a:r>
              <a:rPr lang="de-DE" sz="1300" dirty="0" err="1">
                <a:solidFill>
                  <a:srgbClr val="FFFFFF"/>
                </a:solidFill>
              </a:rPr>
              <a:t>affiliated</a:t>
            </a:r>
            <a:r>
              <a:rPr lang="de-DE" sz="1300" dirty="0">
                <a:solidFill>
                  <a:srgbClr val="FFFFFF"/>
                </a:solidFill>
              </a:rPr>
              <a:t> </a:t>
            </a:r>
            <a:r>
              <a:rPr lang="de-DE" sz="1300" dirty="0" err="1">
                <a:solidFill>
                  <a:srgbClr val="FFFFFF"/>
                </a:solidFill>
              </a:rPr>
              <a:t>companies</a:t>
            </a:r>
            <a:r>
              <a:rPr lang="de-DE" sz="1300" dirty="0">
                <a:solidFill>
                  <a:srgbClr val="FFFFFF"/>
                </a:solidFill>
              </a:rPr>
              <a:t> </a:t>
            </a:r>
            <a:r>
              <a:rPr lang="de-DE" sz="1300" dirty="0" err="1">
                <a:solidFill>
                  <a:srgbClr val="FFFFFF"/>
                </a:solidFill>
              </a:rPr>
              <a:t>have</a:t>
            </a:r>
            <a:r>
              <a:rPr lang="de-DE" sz="1300" dirty="0">
                <a:solidFill>
                  <a:srgbClr val="FFFFFF"/>
                </a:solidFill>
              </a:rPr>
              <a:t> </a:t>
            </a:r>
            <a:r>
              <a:rPr lang="de-DE" sz="1300" dirty="0" err="1">
                <a:solidFill>
                  <a:srgbClr val="FFFFFF"/>
                </a:solidFill>
              </a:rPr>
              <a:t>no</a:t>
            </a:r>
            <a:r>
              <a:rPr lang="de-DE" sz="1300" dirty="0">
                <a:solidFill>
                  <a:srgbClr val="FFFFFF"/>
                </a:solidFill>
              </a:rPr>
              <a:t> </a:t>
            </a:r>
            <a:r>
              <a:rPr lang="de-DE" sz="1300" dirty="0" err="1">
                <a:solidFill>
                  <a:srgbClr val="FFFFFF"/>
                </a:solidFill>
              </a:rPr>
              <a:t>obligation</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pursue</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course</a:t>
            </a:r>
            <a:r>
              <a:rPr lang="de-DE" sz="1300" dirty="0">
                <a:solidFill>
                  <a:srgbClr val="FFFFFF"/>
                </a:solidFill>
              </a:rPr>
              <a:t> </a:t>
            </a:r>
            <a:r>
              <a:rPr lang="de-DE" sz="1300" dirty="0" err="1">
                <a:solidFill>
                  <a:srgbClr val="FFFFFF"/>
                </a:solidFill>
              </a:rPr>
              <a:t>of</a:t>
            </a:r>
            <a:r>
              <a:rPr lang="de-DE" sz="1300" dirty="0">
                <a:solidFill>
                  <a:srgbClr val="FFFFFF"/>
                </a:solidFill>
              </a:rPr>
              <a:t> </a:t>
            </a:r>
            <a:r>
              <a:rPr lang="de-DE" sz="1300" dirty="0" err="1">
                <a:solidFill>
                  <a:srgbClr val="FFFFFF"/>
                </a:solidFill>
              </a:rPr>
              <a:t>business</a:t>
            </a:r>
            <a:r>
              <a:rPr lang="de-DE" sz="1300" dirty="0">
                <a:solidFill>
                  <a:srgbClr val="FFFFFF"/>
                </a:solidFill>
              </a:rPr>
              <a:t> </a:t>
            </a:r>
            <a:r>
              <a:rPr lang="de-DE" sz="1300" dirty="0" err="1">
                <a:solidFill>
                  <a:srgbClr val="FFFFFF"/>
                </a:solidFill>
              </a:rPr>
              <a:t>outlined</a:t>
            </a:r>
            <a:r>
              <a:rPr lang="de-DE" sz="1300" dirty="0">
                <a:solidFill>
                  <a:srgbClr val="FFFFFF"/>
                </a:solidFill>
              </a:rPr>
              <a:t> in </a:t>
            </a:r>
            <a:r>
              <a:rPr lang="de-DE" sz="1300" dirty="0" err="1">
                <a:solidFill>
                  <a:srgbClr val="FFFFFF"/>
                </a:solidFill>
              </a:rPr>
              <a:t>this</a:t>
            </a:r>
            <a:r>
              <a:rPr lang="de-DE" sz="1300" dirty="0">
                <a:solidFill>
                  <a:srgbClr val="FFFFFF"/>
                </a:solidFill>
              </a:rPr>
              <a:t> </a:t>
            </a:r>
            <a:r>
              <a:rPr lang="de-DE" sz="1300" dirty="0" err="1">
                <a:solidFill>
                  <a:srgbClr val="FFFFFF"/>
                </a:solidFill>
              </a:rPr>
              <a:t>document</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related</a:t>
            </a:r>
            <a:r>
              <a:rPr lang="de-DE" sz="1300" dirty="0">
                <a:solidFill>
                  <a:srgbClr val="FFFFFF"/>
                </a:solidFill>
              </a:rPr>
              <a:t> </a:t>
            </a:r>
            <a:r>
              <a:rPr lang="de-DE" sz="1300" dirty="0" err="1">
                <a:solidFill>
                  <a:srgbClr val="FFFFFF"/>
                </a:solidFill>
              </a:rPr>
              <a:t>presentation</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develop</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release</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functionality</a:t>
            </a:r>
            <a:r>
              <a:rPr lang="de-DE" sz="1300" dirty="0">
                <a:solidFill>
                  <a:srgbClr val="FFFFFF"/>
                </a:solidFill>
              </a:rPr>
              <a:t> </a:t>
            </a:r>
            <a:r>
              <a:rPr lang="de-DE" sz="1300" dirty="0" err="1">
                <a:solidFill>
                  <a:srgbClr val="FFFFFF"/>
                </a:solidFill>
              </a:rPr>
              <a:t>mentioned</a:t>
            </a:r>
            <a:r>
              <a:rPr lang="de-DE" sz="1300" dirty="0">
                <a:solidFill>
                  <a:srgbClr val="FFFFFF"/>
                </a:solidFill>
              </a:rPr>
              <a:t> </a:t>
            </a:r>
            <a:r>
              <a:rPr lang="de-DE" sz="1300" dirty="0" err="1">
                <a:solidFill>
                  <a:srgbClr val="FFFFFF"/>
                </a:solidFill>
              </a:rPr>
              <a:t>therein</a:t>
            </a:r>
            <a:r>
              <a:rPr lang="de-DE" sz="1300" dirty="0">
                <a:solidFill>
                  <a:srgbClr val="FFFFFF"/>
                </a:solidFill>
              </a:rPr>
              <a:t>. This </a:t>
            </a:r>
            <a:r>
              <a:rPr lang="de-DE" sz="1300" dirty="0" err="1">
                <a:solidFill>
                  <a:srgbClr val="FFFFFF"/>
                </a:solidFill>
              </a:rPr>
              <a:t>document</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related</a:t>
            </a:r>
            <a:r>
              <a:rPr lang="de-DE" sz="1300" dirty="0">
                <a:solidFill>
                  <a:srgbClr val="FFFFFF"/>
                </a:solidFill>
              </a:rPr>
              <a:t> </a:t>
            </a:r>
            <a:r>
              <a:rPr lang="de-DE" sz="1300" dirty="0" err="1">
                <a:solidFill>
                  <a:srgbClr val="FFFFFF"/>
                </a:solidFill>
              </a:rPr>
              <a:t>presentation</a:t>
            </a:r>
            <a:r>
              <a:rPr lang="de-DE" sz="1300" dirty="0">
                <a:solidFill>
                  <a:srgbClr val="FFFFFF"/>
                </a:solidFill>
              </a:rPr>
              <a:t>, </a:t>
            </a:r>
            <a:r>
              <a:rPr lang="de-DE" sz="1300" dirty="0" err="1">
                <a:solidFill>
                  <a:srgbClr val="FFFFFF"/>
                </a:solidFill>
              </a:rPr>
              <a:t>and</a:t>
            </a:r>
            <a:r>
              <a:rPr lang="de-DE" sz="1300" dirty="0">
                <a:solidFill>
                  <a:srgbClr val="FFFFFF"/>
                </a:solidFill>
              </a:rPr>
              <a:t> SAP </a:t>
            </a:r>
            <a:r>
              <a:rPr lang="de-DE" sz="1300" dirty="0" err="1">
                <a:solidFill>
                  <a:srgbClr val="FFFFFF"/>
                </a:solidFill>
              </a:rPr>
              <a:t>SE’s</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its</a:t>
            </a:r>
            <a:r>
              <a:rPr lang="de-DE" sz="1300" dirty="0">
                <a:solidFill>
                  <a:srgbClr val="FFFFFF"/>
                </a:solidFill>
              </a:rPr>
              <a:t> </a:t>
            </a:r>
            <a:r>
              <a:rPr lang="de-DE" sz="1300" dirty="0" err="1">
                <a:solidFill>
                  <a:srgbClr val="FFFFFF"/>
                </a:solidFill>
              </a:rPr>
              <a:t>affiliated</a:t>
            </a:r>
            <a:r>
              <a:rPr lang="de-DE" sz="1300" dirty="0">
                <a:solidFill>
                  <a:srgbClr val="FFFFFF"/>
                </a:solidFill>
              </a:rPr>
              <a:t> </a:t>
            </a:r>
            <a:r>
              <a:rPr lang="de-DE" sz="1300" dirty="0" err="1">
                <a:solidFill>
                  <a:srgbClr val="FFFFFF"/>
                </a:solidFill>
              </a:rPr>
              <a:t>companies</a:t>
            </a:r>
            <a:r>
              <a:rPr lang="de-DE" sz="1300" dirty="0">
                <a:solidFill>
                  <a:srgbClr val="FFFFFF"/>
                </a:solidFill>
              </a:rPr>
              <a:t>’ </a:t>
            </a:r>
            <a:r>
              <a:rPr lang="de-DE" sz="1300" dirty="0" err="1">
                <a:solidFill>
                  <a:srgbClr val="FFFFFF"/>
                </a:solidFill>
              </a:rPr>
              <a:t>strategy</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possible</a:t>
            </a:r>
            <a:r>
              <a:rPr lang="de-DE" sz="1300" dirty="0">
                <a:solidFill>
                  <a:srgbClr val="FFFFFF"/>
                </a:solidFill>
              </a:rPr>
              <a:t> </a:t>
            </a:r>
            <a:r>
              <a:rPr lang="de-DE" sz="1300" dirty="0" err="1">
                <a:solidFill>
                  <a:srgbClr val="FFFFFF"/>
                </a:solidFill>
              </a:rPr>
              <a:t>future</a:t>
            </a:r>
            <a:r>
              <a:rPr lang="de-DE" sz="1300" dirty="0">
                <a:solidFill>
                  <a:srgbClr val="FFFFFF"/>
                </a:solidFill>
              </a:rPr>
              <a:t> </a:t>
            </a:r>
            <a:r>
              <a:rPr lang="de-DE" sz="1300" dirty="0" err="1">
                <a:solidFill>
                  <a:srgbClr val="FFFFFF"/>
                </a:solidFill>
              </a:rPr>
              <a:t>developments</a:t>
            </a:r>
            <a:r>
              <a:rPr lang="de-DE" sz="1300" dirty="0">
                <a:solidFill>
                  <a:srgbClr val="FFFFFF"/>
                </a:solidFill>
              </a:rPr>
              <a:t>, </a:t>
            </a:r>
            <a:r>
              <a:rPr lang="de-DE" sz="1300" dirty="0" err="1">
                <a:solidFill>
                  <a:srgbClr val="FFFFFF"/>
                </a:solidFill>
              </a:rPr>
              <a:t>products</a:t>
            </a:r>
            <a:r>
              <a:rPr lang="de-DE" sz="1300" dirty="0">
                <a:solidFill>
                  <a:srgbClr val="FFFFFF"/>
                </a:solidFill>
              </a:rPr>
              <a:t>, </a:t>
            </a:r>
            <a:r>
              <a:rPr lang="de-DE" sz="1300" dirty="0" err="1">
                <a:solidFill>
                  <a:srgbClr val="FFFFFF"/>
                </a:solidFill>
              </a:rPr>
              <a:t>and</a:t>
            </a:r>
            <a:r>
              <a:rPr lang="de-DE" sz="1300" dirty="0">
                <a:solidFill>
                  <a:srgbClr val="FFFFFF"/>
                </a:solidFill>
              </a:rPr>
              <a:t>/</a:t>
            </a:r>
            <a:r>
              <a:rPr lang="de-DE" sz="1300" dirty="0" err="1">
                <a:solidFill>
                  <a:srgbClr val="FFFFFF"/>
                </a:solidFill>
              </a:rPr>
              <a:t>or</a:t>
            </a:r>
            <a:r>
              <a:rPr lang="de-DE" sz="1300" dirty="0">
                <a:solidFill>
                  <a:srgbClr val="FFFFFF"/>
                </a:solidFill>
              </a:rPr>
              <a:t> </a:t>
            </a:r>
            <a:r>
              <a:rPr lang="de-DE" sz="1300" dirty="0" err="1">
                <a:solidFill>
                  <a:srgbClr val="FFFFFF"/>
                </a:solidFill>
              </a:rPr>
              <a:t>platform</a:t>
            </a:r>
            <a:r>
              <a:rPr lang="de-DE" sz="1300" dirty="0">
                <a:solidFill>
                  <a:srgbClr val="FFFFFF"/>
                </a:solidFill>
              </a:rPr>
              <a:t> </a:t>
            </a:r>
            <a:r>
              <a:rPr lang="de-DE" sz="1300" dirty="0" err="1">
                <a:solidFill>
                  <a:srgbClr val="FFFFFF"/>
                </a:solidFill>
              </a:rPr>
              <a:t>directions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functionality</a:t>
            </a:r>
            <a:r>
              <a:rPr lang="de-DE" sz="1300" dirty="0">
                <a:solidFill>
                  <a:srgbClr val="FFFFFF"/>
                </a:solidFill>
              </a:rPr>
              <a:t> </a:t>
            </a:r>
            <a:r>
              <a:rPr lang="de-DE" sz="1300" dirty="0" err="1">
                <a:solidFill>
                  <a:srgbClr val="FFFFFF"/>
                </a:solidFill>
              </a:rPr>
              <a:t>are</a:t>
            </a:r>
            <a:r>
              <a:rPr lang="de-DE" sz="1300" dirty="0">
                <a:solidFill>
                  <a:srgbClr val="FFFFFF"/>
                </a:solidFill>
              </a:rPr>
              <a:t> all </a:t>
            </a:r>
            <a:r>
              <a:rPr lang="de-DE" sz="1300" dirty="0" err="1">
                <a:solidFill>
                  <a:srgbClr val="FFFFFF"/>
                </a:solidFill>
              </a:rPr>
              <a:t>subject</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change</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may</a:t>
            </a:r>
            <a:r>
              <a:rPr lang="de-DE" sz="1300" dirty="0">
                <a:solidFill>
                  <a:srgbClr val="FFFFFF"/>
                </a:solidFill>
              </a:rPr>
              <a:t> </a:t>
            </a:r>
            <a:r>
              <a:rPr lang="de-DE" sz="1300" dirty="0" err="1">
                <a:solidFill>
                  <a:srgbClr val="FFFFFF"/>
                </a:solidFill>
              </a:rPr>
              <a:t>be</a:t>
            </a:r>
            <a:r>
              <a:rPr lang="de-DE" sz="1300" dirty="0">
                <a:solidFill>
                  <a:srgbClr val="FFFFFF"/>
                </a:solidFill>
              </a:rPr>
              <a:t> </a:t>
            </a:r>
            <a:r>
              <a:rPr lang="de-DE" sz="1300" dirty="0" err="1">
                <a:solidFill>
                  <a:srgbClr val="FFFFFF"/>
                </a:solidFill>
              </a:rPr>
              <a:t>changed</a:t>
            </a:r>
            <a:r>
              <a:rPr lang="de-DE" sz="1300" dirty="0">
                <a:solidFill>
                  <a:srgbClr val="FFFFFF"/>
                </a:solidFill>
              </a:rPr>
              <a:t> </a:t>
            </a:r>
            <a:r>
              <a:rPr lang="de-DE" sz="1300" dirty="0" err="1">
                <a:solidFill>
                  <a:srgbClr val="FFFFFF"/>
                </a:solidFill>
              </a:rPr>
              <a:t>by</a:t>
            </a:r>
            <a:r>
              <a:rPr lang="de-DE" sz="1300" dirty="0">
                <a:solidFill>
                  <a:srgbClr val="FFFFFF"/>
                </a:solidFill>
              </a:rPr>
              <a:t> SAP SE </a:t>
            </a:r>
            <a:r>
              <a:rPr lang="de-DE" sz="1300" dirty="0" err="1">
                <a:solidFill>
                  <a:srgbClr val="FFFFFF"/>
                </a:solidFill>
              </a:rPr>
              <a:t>or</a:t>
            </a:r>
            <a:r>
              <a:rPr lang="de-DE" sz="1300" dirty="0">
                <a:solidFill>
                  <a:srgbClr val="FFFFFF"/>
                </a:solidFill>
              </a:rPr>
              <a:t> </a:t>
            </a:r>
            <a:r>
              <a:rPr lang="de-DE" sz="1300" dirty="0" err="1">
                <a:solidFill>
                  <a:srgbClr val="FFFFFF"/>
                </a:solidFill>
              </a:rPr>
              <a:t>its</a:t>
            </a:r>
            <a:r>
              <a:rPr lang="de-DE" sz="1300" dirty="0">
                <a:solidFill>
                  <a:srgbClr val="FFFFFF"/>
                </a:solidFill>
              </a:rPr>
              <a:t> </a:t>
            </a:r>
            <a:r>
              <a:rPr lang="de-DE" sz="1300" dirty="0" err="1">
                <a:solidFill>
                  <a:srgbClr val="FFFFFF"/>
                </a:solidFill>
              </a:rPr>
              <a:t>affiliated</a:t>
            </a:r>
            <a:r>
              <a:rPr lang="de-DE" sz="1300" dirty="0">
                <a:solidFill>
                  <a:srgbClr val="FFFFFF"/>
                </a:solidFill>
              </a:rPr>
              <a:t> </a:t>
            </a:r>
            <a:r>
              <a:rPr lang="de-DE" sz="1300" dirty="0" err="1">
                <a:solidFill>
                  <a:srgbClr val="FFFFFF"/>
                </a:solidFill>
              </a:rPr>
              <a:t>companies</a:t>
            </a:r>
            <a:r>
              <a:rPr lang="de-DE" sz="1300" dirty="0">
                <a:solidFill>
                  <a:srgbClr val="FFFFFF"/>
                </a:solidFill>
              </a:rPr>
              <a:t> </a:t>
            </a:r>
            <a:r>
              <a:rPr lang="de-DE" sz="1300" dirty="0" err="1">
                <a:solidFill>
                  <a:srgbClr val="FFFFFF"/>
                </a:solidFill>
              </a:rPr>
              <a:t>at</a:t>
            </a:r>
            <a:r>
              <a:rPr lang="de-DE" sz="1300" dirty="0">
                <a:solidFill>
                  <a:srgbClr val="FFFFFF"/>
                </a:solidFill>
              </a:rPr>
              <a:t> </a:t>
            </a:r>
            <a:r>
              <a:rPr lang="de-DE" sz="1300" dirty="0" err="1">
                <a:solidFill>
                  <a:srgbClr val="FFFFFF"/>
                </a:solidFill>
              </a:rPr>
              <a:t>any</a:t>
            </a:r>
            <a:r>
              <a:rPr lang="de-DE" sz="1300" dirty="0">
                <a:solidFill>
                  <a:srgbClr val="FFFFFF"/>
                </a:solidFill>
              </a:rPr>
              <a:t> time </a:t>
            </a:r>
            <a:r>
              <a:rPr lang="de-DE" sz="1300" dirty="0" err="1">
                <a:solidFill>
                  <a:srgbClr val="FFFFFF"/>
                </a:solidFill>
              </a:rPr>
              <a:t>for</a:t>
            </a:r>
            <a:r>
              <a:rPr lang="de-DE" sz="1300" dirty="0">
                <a:solidFill>
                  <a:srgbClr val="FFFFFF"/>
                </a:solidFill>
              </a:rPr>
              <a:t> </a:t>
            </a:r>
            <a:r>
              <a:rPr lang="de-DE" sz="1300" dirty="0" err="1">
                <a:solidFill>
                  <a:srgbClr val="FFFFFF"/>
                </a:solidFill>
              </a:rPr>
              <a:t>any</a:t>
            </a:r>
            <a:r>
              <a:rPr lang="de-DE" sz="1300" dirty="0">
                <a:solidFill>
                  <a:srgbClr val="FFFFFF"/>
                </a:solidFill>
              </a:rPr>
              <a:t> </a:t>
            </a:r>
            <a:r>
              <a:rPr lang="de-DE" sz="1300" dirty="0" err="1">
                <a:solidFill>
                  <a:srgbClr val="FFFFFF"/>
                </a:solidFill>
              </a:rPr>
              <a:t>reason</a:t>
            </a:r>
            <a:r>
              <a:rPr lang="de-DE" sz="1300" dirty="0">
                <a:solidFill>
                  <a:srgbClr val="FFFFFF"/>
                </a:solidFill>
              </a:rPr>
              <a:t> </a:t>
            </a:r>
            <a:r>
              <a:rPr lang="de-DE" sz="1300" dirty="0" err="1">
                <a:solidFill>
                  <a:srgbClr val="FFFFFF"/>
                </a:solidFill>
              </a:rPr>
              <a:t>without</a:t>
            </a:r>
            <a:r>
              <a:rPr lang="de-DE" sz="1300" dirty="0">
                <a:solidFill>
                  <a:srgbClr val="FFFFFF"/>
                </a:solidFill>
              </a:rPr>
              <a:t> </a:t>
            </a:r>
            <a:r>
              <a:rPr lang="de-DE" sz="1300" dirty="0" err="1">
                <a:solidFill>
                  <a:srgbClr val="FFFFFF"/>
                </a:solidFill>
              </a:rPr>
              <a:t>notice</a:t>
            </a:r>
            <a:r>
              <a:rPr lang="de-DE" sz="1300" dirty="0">
                <a:solidFill>
                  <a:srgbClr val="FFFFFF"/>
                </a:solidFill>
              </a:rPr>
              <a:t>. The </a:t>
            </a:r>
            <a:r>
              <a:rPr lang="de-DE" sz="1300" dirty="0" err="1">
                <a:solidFill>
                  <a:srgbClr val="FFFFFF"/>
                </a:solidFill>
              </a:rPr>
              <a:t>information</a:t>
            </a:r>
            <a:r>
              <a:rPr lang="de-DE" sz="1300" dirty="0">
                <a:solidFill>
                  <a:srgbClr val="FFFFFF"/>
                </a:solidFill>
              </a:rPr>
              <a:t> in </a:t>
            </a:r>
            <a:r>
              <a:rPr lang="de-DE" sz="1300" dirty="0" err="1">
                <a:solidFill>
                  <a:srgbClr val="FFFFFF"/>
                </a:solidFill>
              </a:rPr>
              <a:t>this</a:t>
            </a:r>
            <a:r>
              <a:rPr lang="de-DE" sz="1300" dirty="0">
                <a:solidFill>
                  <a:srgbClr val="FFFFFF"/>
                </a:solidFill>
              </a:rPr>
              <a:t> </a:t>
            </a:r>
            <a:r>
              <a:rPr lang="de-DE" sz="1300" dirty="0" err="1">
                <a:solidFill>
                  <a:srgbClr val="FFFFFF"/>
                </a:solidFill>
              </a:rPr>
              <a:t>document</a:t>
            </a:r>
            <a:r>
              <a:rPr lang="de-DE" sz="1300" dirty="0">
                <a:solidFill>
                  <a:srgbClr val="FFFFFF"/>
                </a:solidFill>
              </a:rPr>
              <a:t> </a:t>
            </a:r>
            <a:r>
              <a:rPr lang="de-DE" sz="1300" dirty="0" err="1">
                <a:solidFill>
                  <a:srgbClr val="FFFFFF"/>
                </a:solidFill>
              </a:rPr>
              <a:t>is</a:t>
            </a:r>
            <a:r>
              <a:rPr lang="de-DE" sz="1300" dirty="0">
                <a:solidFill>
                  <a:srgbClr val="FFFFFF"/>
                </a:solidFill>
              </a:rPr>
              <a:t> not a </a:t>
            </a:r>
            <a:r>
              <a:rPr lang="de-DE" sz="1300" dirty="0" err="1">
                <a:solidFill>
                  <a:srgbClr val="FFFFFF"/>
                </a:solidFill>
              </a:rPr>
              <a:t>commitment</a:t>
            </a:r>
            <a:r>
              <a:rPr lang="de-DE" sz="1300" dirty="0">
                <a:solidFill>
                  <a:srgbClr val="FFFFFF"/>
                </a:solidFill>
              </a:rPr>
              <a:t>, </a:t>
            </a:r>
            <a:r>
              <a:rPr lang="de-DE" sz="1300" dirty="0" err="1">
                <a:solidFill>
                  <a:srgbClr val="FFFFFF"/>
                </a:solidFill>
              </a:rPr>
              <a:t>promise</a:t>
            </a:r>
            <a:r>
              <a:rPr lang="de-DE" sz="1300" dirty="0">
                <a:solidFill>
                  <a:srgbClr val="FFFFFF"/>
                </a:solidFill>
              </a:rPr>
              <a:t>, </a:t>
            </a:r>
            <a:r>
              <a:rPr lang="de-DE" sz="1300" dirty="0" err="1">
                <a:solidFill>
                  <a:srgbClr val="FFFFFF"/>
                </a:solidFill>
              </a:rPr>
              <a:t>or</a:t>
            </a:r>
            <a:r>
              <a:rPr lang="de-DE" sz="1300" dirty="0">
                <a:solidFill>
                  <a:srgbClr val="FFFFFF"/>
                </a:solidFill>
              </a:rPr>
              <a:t> legal </a:t>
            </a:r>
            <a:r>
              <a:rPr lang="de-DE" sz="1300" dirty="0" err="1">
                <a:solidFill>
                  <a:srgbClr val="FFFFFF"/>
                </a:solidFill>
              </a:rPr>
              <a:t>obligation</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deliver</a:t>
            </a:r>
            <a:r>
              <a:rPr lang="de-DE" sz="1300" dirty="0">
                <a:solidFill>
                  <a:srgbClr val="FFFFFF"/>
                </a:solidFill>
              </a:rPr>
              <a:t> </a:t>
            </a:r>
            <a:r>
              <a:rPr lang="de-DE" sz="1300" dirty="0" err="1">
                <a:solidFill>
                  <a:srgbClr val="FFFFFF"/>
                </a:solidFill>
              </a:rPr>
              <a:t>any</a:t>
            </a:r>
            <a:r>
              <a:rPr lang="de-DE" sz="1300" dirty="0">
                <a:solidFill>
                  <a:srgbClr val="FFFFFF"/>
                </a:solidFill>
              </a:rPr>
              <a:t> material, </a:t>
            </a:r>
            <a:r>
              <a:rPr lang="de-DE" sz="1300" dirty="0" err="1">
                <a:solidFill>
                  <a:srgbClr val="FFFFFF"/>
                </a:solidFill>
              </a:rPr>
              <a:t>code</a:t>
            </a:r>
            <a:r>
              <a:rPr lang="de-DE" sz="1300" dirty="0">
                <a:solidFill>
                  <a:srgbClr val="FFFFFF"/>
                </a:solidFill>
              </a:rPr>
              <a:t>, </a:t>
            </a:r>
            <a:r>
              <a:rPr lang="de-DE" sz="1300" dirty="0" err="1">
                <a:solidFill>
                  <a:srgbClr val="FFFFFF"/>
                </a:solidFill>
              </a:rPr>
              <a:t>or</a:t>
            </a:r>
            <a:r>
              <a:rPr lang="de-DE" sz="1300" dirty="0">
                <a:solidFill>
                  <a:srgbClr val="FFFFFF"/>
                </a:solidFill>
              </a:rPr>
              <a:t> </a:t>
            </a:r>
            <a:r>
              <a:rPr lang="de-DE" sz="1300" dirty="0" err="1">
                <a:solidFill>
                  <a:srgbClr val="FFFFFF"/>
                </a:solidFill>
              </a:rPr>
              <a:t>functionality</a:t>
            </a:r>
            <a:r>
              <a:rPr lang="de-DE" sz="1300" dirty="0">
                <a:solidFill>
                  <a:srgbClr val="FFFFFF"/>
                </a:solidFill>
              </a:rPr>
              <a:t>. All </a:t>
            </a:r>
            <a:r>
              <a:rPr lang="de-DE" sz="1300" dirty="0" err="1">
                <a:solidFill>
                  <a:srgbClr val="FFFFFF"/>
                </a:solidFill>
              </a:rPr>
              <a:t>forward-looking</a:t>
            </a:r>
            <a:r>
              <a:rPr lang="de-DE" sz="1300" dirty="0">
                <a:solidFill>
                  <a:srgbClr val="FFFFFF"/>
                </a:solidFill>
              </a:rPr>
              <a:t> </a:t>
            </a:r>
            <a:r>
              <a:rPr lang="de-DE" sz="1300" dirty="0" err="1">
                <a:solidFill>
                  <a:srgbClr val="FFFFFF"/>
                </a:solidFill>
              </a:rPr>
              <a:t>statements</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subject</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various</a:t>
            </a:r>
            <a:r>
              <a:rPr lang="de-DE" sz="1300" dirty="0">
                <a:solidFill>
                  <a:srgbClr val="FFFFFF"/>
                </a:solidFill>
              </a:rPr>
              <a:t> </a:t>
            </a:r>
            <a:r>
              <a:rPr lang="de-DE" sz="1300" dirty="0" err="1">
                <a:solidFill>
                  <a:srgbClr val="FFFFFF"/>
                </a:solidFill>
              </a:rPr>
              <a:t>risks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uncertainties</a:t>
            </a:r>
            <a:r>
              <a:rPr lang="de-DE" sz="1300" dirty="0">
                <a:solidFill>
                  <a:srgbClr val="FFFFFF"/>
                </a:solidFill>
              </a:rPr>
              <a:t> </a:t>
            </a:r>
            <a:r>
              <a:rPr lang="de-DE" sz="1300" dirty="0" err="1">
                <a:solidFill>
                  <a:srgbClr val="FFFFFF"/>
                </a:solidFill>
              </a:rPr>
              <a:t>that</a:t>
            </a:r>
            <a:r>
              <a:rPr lang="de-DE" sz="1300" dirty="0">
                <a:solidFill>
                  <a:srgbClr val="FFFFFF"/>
                </a:solidFill>
              </a:rPr>
              <a:t> </a:t>
            </a:r>
            <a:r>
              <a:rPr lang="de-DE" sz="1300" dirty="0" err="1">
                <a:solidFill>
                  <a:srgbClr val="FFFFFF"/>
                </a:solidFill>
              </a:rPr>
              <a:t>could</a:t>
            </a:r>
            <a:r>
              <a:rPr lang="de-DE" sz="1300" dirty="0">
                <a:solidFill>
                  <a:srgbClr val="FFFFFF"/>
                </a:solidFill>
              </a:rPr>
              <a:t> </a:t>
            </a:r>
            <a:r>
              <a:rPr lang="de-DE" sz="1300" dirty="0" err="1">
                <a:solidFill>
                  <a:srgbClr val="FFFFFF"/>
                </a:solidFill>
              </a:rPr>
              <a:t>cause</a:t>
            </a:r>
            <a:r>
              <a:rPr lang="de-DE" sz="1300" dirty="0">
                <a:solidFill>
                  <a:srgbClr val="FFFFFF"/>
                </a:solidFill>
              </a:rPr>
              <a:t> </a:t>
            </a:r>
            <a:r>
              <a:rPr lang="de-DE" sz="1300" dirty="0" err="1">
                <a:solidFill>
                  <a:srgbClr val="FFFFFF"/>
                </a:solidFill>
              </a:rPr>
              <a:t>actual</a:t>
            </a:r>
            <a:r>
              <a:rPr lang="de-DE" sz="1300" dirty="0">
                <a:solidFill>
                  <a:srgbClr val="FFFFFF"/>
                </a:solidFill>
              </a:rPr>
              <a:t> </a:t>
            </a:r>
            <a:r>
              <a:rPr lang="de-DE" sz="1300" dirty="0" err="1">
                <a:solidFill>
                  <a:srgbClr val="FFFFFF"/>
                </a:solidFill>
              </a:rPr>
              <a:t>results</a:t>
            </a:r>
            <a:r>
              <a:rPr lang="de-DE" sz="1300" dirty="0">
                <a:solidFill>
                  <a:srgbClr val="FFFFFF"/>
                </a:solidFill>
              </a:rPr>
              <a:t> </a:t>
            </a:r>
            <a:r>
              <a:rPr lang="de-DE" sz="1300" dirty="0" err="1">
                <a:solidFill>
                  <a:srgbClr val="FFFFFF"/>
                </a:solidFill>
              </a:rPr>
              <a:t>to</a:t>
            </a:r>
            <a:r>
              <a:rPr lang="de-DE" sz="1300" dirty="0">
                <a:solidFill>
                  <a:srgbClr val="FFFFFF"/>
                </a:solidFill>
              </a:rPr>
              <a:t> </a:t>
            </a:r>
            <a:r>
              <a:rPr lang="de-DE" sz="1300" dirty="0" err="1">
                <a:solidFill>
                  <a:srgbClr val="FFFFFF"/>
                </a:solidFill>
              </a:rPr>
              <a:t>differ</a:t>
            </a:r>
            <a:r>
              <a:rPr lang="de-DE" sz="1300" dirty="0">
                <a:solidFill>
                  <a:srgbClr val="FFFFFF"/>
                </a:solidFill>
              </a:rPr>
              <a:t> </a:t>
            </a:r>
            <a:r>
              <a:rPr lang="de-DE" sz="1300" dirty="0" err="1">
                <a:solidFill>
                  <a:srgbClr val="FFFFFF"/>
                </a:solidFill>
              </a:rPr>
              <a:t>materially</a:t>
            </a:r>
            <a:r>
              <a:rPr lang="de-DE" sz="1300" dirty="0">
                <a:solidFill>
                  <a:srgbClr val="FFFFFF"/>
                </a:solidFill>
              </a:rPr>
              <a:t> </a:t>
            </a:r>
            <a:r>
              <a:rPr lang="de-DE" sz="1300" dirty="0" err="1">
                <a:solidFill>
                  <a:srgbClr val="FFFFFF"/>
                </a:solidFill>
              </a:rPr>
              <a:t>from</a:t>
            </a:r>
            <a:r>
              <a:rPr lang="de-DE" sz="1300" dirty="0">
                <a:solidFill>
                  <a:srgbClr val="FFFFFF"/>
                </a:solidFill>
              </a:rPr>
              <a:t> </a:t>
            </a:r>
            <a:r>
              <a:rPr lang="de-DE" sz="1300" dirty="0" err="1">
                <a:solidFill>
                  <a:srgbClr val="FFFFFF"/>
                </a:solidFill>
              </a:rPr>
              <a:t>expectations</a:t>
            </a:r>
            <a:r>
              <a:rPr lang="de-DE" sz="1300" dirty="0">
                <a:solidFill>
                  <a:srgbClr val="FFFFFF"/>
                </a:solidFill>
              </a:rPr>
              <a:t>. Readers </a:t>
            </a:r>
            <a:r>
              <a:rPr lang="de-DE" sz="1300" dirty="0" err="1">
                <a:solidFill>
                  <a:srgbClr val="FFFFFF"/>
                </a:solidFill>
              </a:rPr>
              <a:t>are</a:t>
            </a:r>
            <a:r>
              <a:rPr lang="de-DE" sz="1300" dirty="0">
                <a:solidFill>
                  <a:srgbClr val="FFFFFF"/>
                </a:solidFill>
              </a:rPr>
              <a:t> </a:t>
            </a:r>
            <a:r>
              <a:rPr lang="de-DE" sz="1300" dirty="0" err="1">
                <a:solidFill>
                  <a:srgbClr val="FFFFFF"/>
                </a:solidFill>
              </a:rPr>
              <a:t>cautioned</a:t>
            </a:r>
            <a:r>
              <a:rPr lang="de-DE" sz="1300" dirty="0">
                <a:solidFill>
                  <a:srgbClr val="FFFFFF"/>
                </a:solidFill>
              </a:rPr>
              <a:t> not </a:t>
            </a:r>
            <a:r>
              <a:rPr lang="de-DE" sz="1300" dirty="0" err="1">
                <a:solidFill>
                  <a:srgbClr val="FFFFFF"/>
                </a:solidFill>
              </a:rPr>
              <a:t>to</a:t>
            </a:r>
            <a:r>
              <a:rPr lang="de-DE" sz="1300" dirty="0">
                <a:solidFill>
                  <a:srgbClr val="FFFFFF"/>
                </a:solidFill>
              </a:rPr>
              <a:t> </a:t>
            </a:r>
            <a:r>
              <a:rPr lang="de-DE" sz="1300" dirty="0" err="1">
                <a:solidFill>
                  <a:srgbClr val="FFFFFF"/>
                </a:solidFill>
              </a:rPr>
              <a:t>place</a:t>
            </a:r>
            <a:r>
              <a:rPr lang="de-DE" sz="1300" dirty="0">
                <a:solidFill>
                  <a:srgbClr val="FFFFFF"/>
                </a:solidFill>
              </a:rPr>
              <a:t> </a:t>
            </a:r>
            <a:r>
              <a:rPr lang="de-DE" sz="1300" dirty="0" err="1">
                <a:solidFill>
                  <a:srgbClr val="FFFFFF"/>
                </a:solidFill>
              </a:rPr>
              <a:t>undue</a:t>
            </a:r>
            <a:r>
              <a:rPr lang="de-DE" sz="1300" dirty="0">
                <a:solidFill>
                  <a:srgbClr val="FFFFFF"/>
                </a:solidFill>
              </a:rPr>
              <a:t> </a:t>
            </a:r>
            <a:r>
              <a:rPr lang="de-DE" sz="1300" dirty="0" err="1">
                <a:solidFill>
                  <a:srgbClr val="FFFFFF"/>
                </a:solidFill>
              </a:rPr>
              <a:t>reliance</a:t>
            </a:r>
            <a:r>
              <a:rPr lang="de-DE" sz="1300" dirty="0">
                <a:solidFill>
                  <a:srgbClr val="FFFFFF"/>
                </a:solidFill>
              </a:rPr>
              <a:t> on </a:t>
            </a:r>
            <a:r>
              <a:rPr lang="de-DE" sz="1300" dirty="0" err="1">
                <a:solidFill>
                  <a:srgbClr val="FFFFFF"/>
                </a:solidFill>
              </a:rPr>
              <a:t>these</a:t>
            </a:r>
            <a:r>
              <a:rPr lang="de-DE" sz="1300" dirty="0">
                <a:solidFill>
                  <a:srgbClr val="FFFFFF"/>
                </a:solidFill>
              </a:rPr>
              <a:t> </a:t>
            </a:r>
            <a:r>
              <a:rPr lang="de-DE" sz="1300" dirty="0" err="1">
                <a:solidFill>
                  <a:srgbClr val="FFFFFF"/>
                </a:solidFill>
              </a:rPr>
              <a:t>forward-looking</a:t>
            </a:r>
            <a:r>
              <a:rPr lang="de-DE" sz="1300" dirty="0">
                <a:solidFill>
                  <a:srgbClr val="FFFFFF"/>
                </a:solidFill>
              </a:rPr>
              <a:t> </a:t>
            </a:r>
            <a:r>
              <a:rPr lang="de-DE" sz="1300" dirty="0" err="1">
                <a:solidFill>
                  <a:srgbClr val="FFFFFF"/>
                </a:solidFill>
              </a:rPr>
              <a:t>statements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they</a:t>
            </a:r>
            <a:r>
              <a:rPr lang="de-DE" sz="1300" dirty="0">
                <a:solidFill>
                  <a:srgbClr val="FFFFFF"/>
                </a:solidFill>
              </a:rPr>
              <a:t> </a:t>
            </a:r>
            <a:r>
              <a:rPr lang="de-DE" sz="1300" dirty="0" err="1">
                <a:solidFill>
                  <a:srgbClr val="FFFFFF"/>
                </a:solidFill>
              </a:rPr>
              <a:t>should</a:t>
            </a:r>
            <a:r>
              <a:rPr lang="de-DE" sz="1300" dirty="0">
                <a:solidFill>
                  <a:srgbClr val="FFFFFF"/>
                </a:solidFill>
              </a:rPr>
              <a:t> not </a:t>
            </a:r>
            <a:r>
              <a:rPr lang="de-DE" sz="1300" dirty="0" err="1">
                <a:solidFill>
                  <a:srgbClr val="FFFFFF"/>
                </a:solidFill>
              </a:rPr>
              <a:t>be</a:t>
            </a:r>
            <a:r>
              <a:rPr lang="de-DE" sz="1300" dirty="0">
                <a:solidFill>
                  <a:srgbClr val="FFFFFF"/>
                </a:solidFill>
              </a:rPr>
              <a:t> </a:t>
            </a:r>
            <a:r>
              <a:rPr lang="de-DE" sz="1300" dirty="0" err="1">
                <a:solidFill>
                  <a:srgbClr val="FFFFFF"/>
                </a:solidFill>
              </a:rPr>
              <a:t>relied</a:t>
            </a:r>
            <a:r>
              <a:rPr lang="de-DE" sz="1300" dirty="0">
                <a:solidFill>
                  <a:srgbClr val="FFFFFF"/>
                </a:solidFill>
              </a:rPr>
              <a:t> upon in </a:t>
            </a:r>
            <a:r>
              <a:rPr lang="de-DE" sz="1300" dirty="0" err="1">
                <a:solidFill>
                  <a:srgbClr val="FFFFFF"/>
                </a:solidFill>
              </a:rPr>
              <a:t>making</a:t>
            </a:r>
            <a:r>
              <a:rPr lang="de-DE" sz="1300" dirty="0">
                <a:solidFill>
                  <a:srgbClr val="FFFFFF"/>
                </a:solidFill>
              </a:rPr>
              <a:t> </a:t>
            </a:r>
            <a:r>
              <a:rPr lang="de-DE" sz="1300" dirty="0" err="1">
                <a:solidFill>
                  <a:srgbClr val="FFFFFF"/>
                </a:solidFill>
              </a:rPr>
              <a:t>purchasing</a:t>
            </a:r>
            <a:r>
              <a:rPr lang="de-DE" sz="1300" dirty="0">
                <a:solidFill>
                  <a:srgbClr val="FFFFFF"/>
                </a:solidFill>
              </a:rPr>
              <a:t> </a:t>
            </a:r>
            <a:r>
              <a:rPr lang="de-DE" sz="1300" dirty="0" err="1">
                <a:solidFill>
                  <a:srgbClr val="FFFFFF"/>
                </a:solidFill>
              </a:rPr>
              <a:t>decisions</a:t>
            </a:r>
            <a:r>
              <a:rPr lang="de-DE" sz="1300" dirty="0">
                <a:solidFill>
                  <a:srgbClr val="FFFFFF"/>
                </a:solidFill>
              </a:rPr>
              <a:t>. SAP </a:t>
            </a:r>
            <a:r>
              <a:rPr lang="de-DE" sz="1300" dirty="0" err="1">
                <a:solidFill>
                  <a:srgbClr val="FFFFFF"/>
                </a:solidFill>
              </a:rPr>
              <a:t>and</a:t>
            </a:r>
            <a:r>
              <a:rPr lang="de-DE" sz="1300" dirty="0">
                <a:solidFill>
                  <a:srgbClr val="FFFFFF"/>
                </a:solidFill>
              </a:rPr>
              <a:t> </a:t>
            </a:r>
            <a:r>
              <a:rPr lang="de-DE" sz="1300" dirty="0" err="1">
                <a:solidFill>
                  <a:srgbClr val="FFFFFF"/>
                </a:solidFill>
              </a:rPr>
              <a:t>other</a:t>
            </a:r>
            <a:r>
              <a:rPr lang="de-DE" sz="1300" dirty="0">
                <a:solidFill>
                  <a:srgbClr val="FFFFFF"/>
                </a:solidFill>
              </a:rPr>
              <a:t> SAP </a:t>
            </a:r>
            <a:r>
              <a:rPr lang="de-DE" sz="1300" dirty="0" err="1">
                <a:solidFill>
                  <a:srgbClr val="FFFFFF"/>
                </a:solidFill>
              </a:rPr>
              <a:t>products</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services</a:t>
            </a:r>
            <a:r>
              <a:rPr lang="de-DE" sz="1300" dirty="0">
                <a:solidFill>
                  <a:srgbClr val="FFFFFF"/>
                </a:solidFill>
              </a:rPr>
              <a:t> </a:t>
            </a:r>
            <a:r>
              <a:rPr lang="de-DE" sz="1300" dirty="0" err="1">
                <a:solidFill>
                  <a:srgbClr val="FFFFFF"/>
                </a:solidFill>
              </a:rPr>
              <a:t>mentioned</a:t>
            </a:r>
            <a:r>
              <a:rPr lang="de-DE" sz="1300" dirty="0">
                <a:solidFill>
                  <a:srgbClr val="FFFFFF"/>
                </a:solidFill>
              </a:rPr>
              <a:t> herein </a:t>
            </a:r>
            <a:r>
              <a:rPr lang="de-DE" sz="1300" dirty="0" err="1">
                <a:solidFill>
                  <a:srgbClr val="FFFFFF"/>
                </a:solidFill>
              </a:rPr>
              <a:t>as</a:t>
            </a:r>
            <a:r>
              <a:rPr lang="de-DE" sz="1300" dirty="0">
                <a:solidFill>
                  <a:srgbClr val="FFFFFF"/>
                </a:solidFill>
              </a:rPr>
              <a:t> </a:t>
            </a:r>
            <a:r>
              <a:rPr lang="de-DE" sz="1300" dirty="0" err="1">
                <a:solidFill>
                  <a:srgbClr val="FFFFFF"/>
                </a:solidFill>
              </a:rPr>
              <a:t>well</a:t>
            </a:r>
            <a:r>
              <a:rPr lang="de-DE" sz="1300" dirty="0">
                <a:solidFill>
                  <a:srgbClr val="FFFFFF"/>
                </a:solidFill>
              </a:rPr>
              <a:t> </a:t>
            </a:r>
            <a:r>
              <a:rPr lang="de-DE" sz="1300" dirty="0" err="1">
                <a:solidFill>
                  <a:srgbClr val="FFFFFF"/>
                </a:solidFill>
              </a:rPr>
              <a:t>as</a:t>
            </a:r>
            <a:r>
              <a:rPr lang="de-DE" sz="1300" dirty="0">
                <a:solidFill>
                  <a:srgbClr val="FFFFFF"/>
                </a:solidFill>
              </a:rPr>
              <a:t> </a:t>
            </a:r>
            <a:r>
              <a:rPr lang="de-DE" sz="1300" dirty="0" err="1">
                <a:solidFill>
                  <a:srgbClr val="FFFFFF"/>
                </a:solidFill>
              </a:rPr>
              <a:t>their</a:t>
            </a:r>
            <a:r>
              <a:rPr lang="de-DE" sz="1300" dirty="0">
                <a:solidFill>
                  <a:srgbClr val="FFFFFF"/>
                </a:solidFill>
              </a:rPr>
              <a:t> </a:t>
            </a:r>
            <a:r>
              <a:rPr lang="de-DE" sz="1300" dirty="0" err="1">
                <a:solidFill>
                  <a:srgbClr val="FFFFFF"/>
                </a:solidFill>
              </a:rPr>
              <a:t>respective</a:t>
            </a:r>
            <a:r>
              <a:rPr lang="de-DE" sz="1300" dirty="0">
                <a:solidFill>
                  <a:srgbClr val="FFFFFF"/>
                </a:solidFill>
              </a:rPr>
              <a:t> </a:t>
            </a:r>
            <a:r>
              <a:rPr lang="de-DE" sz="1300" dirty="0" err="1">
                <a:solidFill>
                  <a:srgbClr val="FFFFFF"/>
                </a:solidFill>
              </a:rPr>
              <a:t>logos</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trademarks</a:t>
            </a:r>
            <a:r>
              <a:rPr lang="de-DE" sz="1300" dirty="0">
                <a:solidFill>
                  <a:srgbClr val="FFFFFF"/>
                </a:solidFill>
              </a:rPr>
              <a:t> </a:t>
            </a:r>
            <a:r>
              <a:rPr lang="de-DE" sz="1300" dirty="0" err="1">
                <a:solidFill>
                  <a:srgbClr val="FFFFFF"/>
                </a:solidFill>
              </a:rPr>
              <a:t>or</a:t>
            </a:r>
            <a:r>
              <a:rPr lang="de-DE" sz="1300" dirty="0">
                <a:solidFill>
                  <a:srgbClr val="FFFFFF"/>
                </a:solidFill>
              </a:rPr>
              <a:t> registered </a:t>
            </a:r>
            <a:r>
              <a:rPr lang="de-DE" sz="1300" dirty="0" err="1">
                <a:solidFill>
                  <a:srgbClr val="FFFFFF"/>
                </a:solidFill>
              </a:rPr>
              <a:t>trademarks</a:t>
            </a:r>
            <a:r>
              <a:rPr lang="de-DE" sz="1300" dirty="0">
                <a:solidFill>
                  <a:srgbClr val="FFFFFF"/>
                </a:solidFill>
              </a:rPr>
              <a:t> </a:t>
            </a:r>
            <a:r>
              <a:rPr lang="de-DE" sz="1300" dirty="0" err="1">
                <a:solidFill>
                  <a:srgbClr val="FFFFFF"/>
                </a:solidFill>
              </a:rPr>
              <a:t>of</a:t>
            </a:r>
            <a:r>
              <a:rPr lang="de-DE" sz="1300" dirty="0">
                <a:solidFill>
                  <a:srgbClr val="FFFFFF"/>
                </a:solidFill>
              </a:rPr>
              <a:t> SAP SE (</a:t>
            </a:r>
            <a:r>
              <a:rPr lang="de-DE" sz="1300" dirty="0" err="1">
                <a:solidFill>
                  <a:srgbClr val="FFFFFF"/>
                </a:solidFill>
              </a:rPr>
              <a:t>or</a:t>
            </a:r>
            <a:r>
              <a:rPr lang="de-DE" sz="1300" dirty="0">
                <a:solidFill>
                  <a:srgbClr val="FFFFFF"/>
                </a:solidFill>
              </a:rPr>
              <a:t> an SAP </a:t>
            </a:r>
            <a:r>
              <a:rPr lang="de-DE" sz="1300" dirty="0" err="1">
                <a:solidFill>
                  <a:srgbClr val="FFFFFF"/>
                </a:solidFill>
              </a:rPr>
              <a:t>affiliate</a:t>
            </a:r>
            <a:r>
              <a:rPr lang="de-DE" sz="1300" dirty="0">
                <a:solidFill>
                  <a:srgbClr val="FFFFFF"/>
                </a:solidFill>
              </a:rPr>
              <a:t> </a:t>
            </a:r>
            <a:r>
              <a:rPr lang="de-DE" sz="1300" dirty="0" err="1">
                <a:solidFill>
                  <a:srgbClr val="FFFFFF"/>
                </a:solidFill>
              </a:rPr>
              <a:t>company</a:t>
            </a:r>
            <a:r>
              <a:rPr lang="de-DE" sz="1300" dirty="0">
                <a:solidFill>
                  <a:srgbClr val="FFFFFF"/>
                </a:solidFill>
              </a:rPr>
              <a:t>) in Germany </a:t>
            </a:r>
            <a:r>
              <a:rPr lang="de-DE" sz="1300" dirty="0" err="1">
                <a:solidFill>
                  <a:srgbClr val="FFFFFF"/>
                </a:solidFill>
              </a:rPr>
              <a:t>and</a:t>
            </a:r>
            <a:r>
              <a:rPr lang="de-DE" sz="1300" dirty="0">
                <a:solidFill>
                  <a:srgbClr val="FFFFFF"/>
                </a:solidFill>
              </a:rPr>
              <a:t> </a:t>
            </a:r>
            <a:r>
              <a:rPr lang="de-DE" sz="1300" dirty="0" err="1">
                <a:solidFill>
                  <a:srgbClr val="FFFFFF"/>
                </a:solidFill>
              </a:rPr>
              <a:t>other</a:t>
            </a:r>
            <a:r>
              <a:rPr lang="de-DE" sz="1300" dirty="0">
                <a:solidFill>
                  <a:srgbClr val="FFFFFF"/>
                </a:solidFill>
              </a:rPr>
              <a:t> countries. All </a:t>
            </a:r>
            <a:r>
              <a:rPr lang="de-DE" sz="1300" dirty="0" err="1">
                <a:solidFill>
                  <a:srgbClr val="FFFFFF"/>
                </a:solidFill>
              </a:rPr>
              <a:t>other</a:t>
            </a:r>
            <a:r>
              <a:rPr lang="de-DE" sz="1300" dirty="0">
                <a:solidFill>
                  <a:srgbClr val="FFFFFF"/>
                </a:solidFill>
              </a:rPr>
              <a:t> </a:t>
            </a:r>
            <a:r>
              <a:rPr lang="de-DE" sz="1300" dirty="0" err="1">
                <a:solidFill>
                  <a:srgbClr val="FFFFFF"/>
                </a:solidFill>
              </a:rPr>
              <a:t>product</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service</a:t>
            </a:r>
            <a:r>
              <a:rPr lang="de-DE" sz="1300" dirty="0">
                <a:solidFill>
                  <a:srgbClr val="FFFFFF"/>
                </a:solidFill>
              </a:rPr>
              <a:t> </a:t>
            </a:r>
            <a:r>
              <a:rPr lang="de-DE" sz="1300" dirty="0" err="1">
                <a:solidFill>
                  <a:srgbClr val="FFFFFF"/>
                </a:solidFill>
              </a:rPr>
              <a:t>names</a:t>
            </a:r>
            <a:r>
              <a:rPr lang="de-DE" sz="1300" dirty="0">
                <a:solidFill>
                  <a:srgbClr val="FFFFFF"/>
                </a:solidFill>
              </a:rPr>
              <a:t> </a:t>
            </a:r>
            <a:r>
              <a:rPr lang="de-DE" sz="1300" dirty="0" err="1">
                <a:solidFill>
                  <a:srgbClr val="FFFFFF"/>
                </a:solidFill>
              </a:rPr>
              <a:t>mentioned</a:t>
            </a:r>
            <a:r>
              <a:rPr lang="de-DE" sz="1300" dirty="0">
                <a:solidFill>
                  <a:srgbClr val="FFFFFF"/>
                </a:solidFill>
              </a:rPr>
              <a:t> </a:t>
            </a:r>
            <a:r>
              <a:rPr lang="de-DE" sz="1300" dirty="0" err="1">
                <a:solidFill>
                  <a:srgbClr val="FFFFFF"/>
                </a:solidFill>
              </a:rPr>
              <a:t>are</a:t>
            </a:r>
            <a:r>
              <a:rPr lang="de-DE" sz="1300" dirty="0">
                <a:solidFill>
                  <a:srgbClr val="FFFFFF"/>
                </a:solidFill>
              </a:rPr>
              <a:t> </a:t>
            </a:r>
            <a:r>
              <a:rPr lang="de-DE" sz="1300" dirty="0" err="1">
                <a:solidFill>
                  <a:srgbClr val="FFFFFF"/>
                </a:solidFill>
              </a:rPr>
              <a:t>the</a:t>
            </a:r>
            <a:r>
              <a:rPr lang="de-DE" sz="1300" dirty="0">
                <a:solidFill>
                  <a:srgbClr val="FFFFFF"/>
                </a:solidFill>
              </a:rPr>
              <a:t> </a:t>
            </a:r>
            <a:r>
              <a:rPr lang="de-DE" sz="1300" dirty="0" err="1">
                <a:solidFill>
                  <a:srgbClr val="FFFFFF"/>
                </a:solidFill>
              </a:rPr>
              <a:t>trademarks</a:t>
            </a:r>
            <a:r>
              <a:rPr lang="de-DE" sz="1300" dirty="0">
                <a:solidFill>
                  <a:srgbClr val="FFFFFF"/>
                </a:solidFill>
              </a:rPr>
              <a:t> </a:t>
            </a:r>
            <a:r>
              <a:rPr lang="de-DE" sz="1300" dirty="0" err="1">
                <a:solidFill>
                  <a:srgbClr val="FFFFFF"/>
                </a:solidFill>
              </a:rPr>
              <a:t>of</a:t>
            </a:r>
            <a:r>
              <a:rPr lang="de-DE" sz="1300" dirty="0">
                <a:solidFill>
                  <a:srgbClr val="FFFFFF"/>
                </a:solidFill>
              </a:rPr>
              <a:t> </a:t>
            </a:r>
            <a:r>
              <a:rPr lang="de-DE" sz="1300" dirty="0" err="1">
                <a:solidFill>
                  <a:srgbClr val="FFFFFF"/>
                </a:solidFill>
              </a:rPr>
              <a:t>their</a:t>
            </a:r>
            <a:r>
              <a:rPr lang="de-DE" sz="1300" dirty="0">
                <a:solidFill>
                  <a:srgbClr val="FFFFFF"/>
                </a:solidFill>
              </a:rPr>
              <a:t> </a:t>
            </a:r>
            <a:r>
              <a:rPr lang="de-DE" sz="1300" dirty="0" err="1">
                <a:solidFill>
                  <a:srgbClr val="FFFFFF"/>
                </a:solidFill>
              </a:rPr>
              <a:t>respective</a:t>
            </a:r>
            <a:r>
              <a:rPr lang="de-DE" sz="1300" dirty="0">
                <a:solidFill>
                  <a:srgbClr val="FFFFFF"/>
                </a:solidFill>
              </a:rPr>
              <a:t> </a:t>
            </a:r>
            <a:r>
              <a:rPr lang="de-DE" sz="1300" dirty="0" err="1">
                <a:solidFill>
                  <a:srgbClr val="FFFFFF"/>
                </a:solidFill>
              </a:rPr>
              <a:t>companies</a:t>
            </a:r>
            <a:r>
              <a:rPr lang="de-DE" sz="1300" dirty="0">
                <a:solidFill>
                  <a:srgbClr val="FFFFFF"/>
                </a:solidFill>
              </a:rPr>
              <a:t>. </a:t>
            </a:r>
          </a:p>
          <a:p>
            <a:endParaRPr lang="de-DE" sz="1300" dirty="0">
              <a:solidFill>
                <a:srgbClr val="FFFFFF"/>
              </a:solidFill>
            </a:endParaRPr>
          </a:p>
          <a:p>
            <a:r>
              <a:rPr lang="de-DE" sz="1300" dirty="0">
                <a:solidFill>
                  <a:srgbClr val="FFFFFF"/>
                </a:solidFill>
              </a:rPr>
              <a:t>See </a:t>
            </a:r>
            <a:r>
              <a:rPr lang="de-DE" sz="1300" u="sng" dirty="0">
                <a:solidFill>
                  <a:srgbClr val="FFFFFF"/>
                </a:solidFill>
                <a:hlinkClick r:id="rId3"/>
              </a:rPr>
              <a:t>http://global.sap.com/corporate-en/legal/copyright/index.epx</a:t>
            </a:r>
            <a:r>
              <a:rPr lang="de-DE" sz="1300" dirty="0">
                <a:solidFill>
                  <a:srgbClr val="FFFFFF"/>
                </a:solidFill>
              </a:rPr>
              <a:t> </a:t>
            </a:r>
            <a:r>
              <a:rPr lang="de-DE" sz="1300" dirty="0" err="1">
                <a:solidFill>
                  <a:srgbClr val="FFFFFF"/>
                </a:solidFill>
              </a:rPr>
              <a:t>for</a:t>
            </a:r>
            <a:r>
              <a:rPr lang="de-DE" sz="1300" dirty="0">
                <a:solidFill>
                  <a:srgbClr val="FFFFFF"/>
                </a:solidFill>
              </a:rPr>
              <a:t> additional </a:t>
            </a:r>
            <a:r>
              <a:rPr lang="de-DE" sz="1300" dirty="0" err="1">
                <a:solidFill>
                  <a:srgbClr val="FFFFFF"/>
                </a:solidFill>
              </a:rPr>
              <a:t>trademark</a:t>
            </a:r>
            <a:r>
              <a:rPr lang="de-DE" sz="1300" dirty="0">
                <a:solidFill>
                  <a:srgbClr val="FFFFFF"/>
                </a:solidFill>
              </a:rPr>
              <a:t> </a:t>
            </a:r>
            <a:r>
              <a:rPr lang="de-DE" sz="1300" dirty="0" err="1">
                <a:solidFill>
                  <a:srgbClr val="FFFFFF"/>
                </a:solidFill>
              </a:rPr>
              <a:t>information</a:t>
            </a:r>
            <a:r>
              <a:rPr lang="de-DE" sz="1300" dirty="0">
                <a:solidFill>
                  <a:srgbClr val="FFFFFF"/>
                </a:solidFill>
              </a:rPr>
              <a:t> </a:t>
            </a:r>
            <a:r>
              <a:rPr lang="de-DE" sz="1300" dirty="0" err="1">
                <a:solidFill>
                  <a:srgbClr val="FFFFFF"/>
                </a:solidFill>
              </a:rPr>
              <a:t>and</a:t>
            </a:r>
            <a:r>
              <a:rPr lang="de-DE" sz="1300" dirty="0">
                <a:solidFill>
                  <a:srgbClr val="FFFFFF"/>
                </a:solidFill>
              </a:rPr>
              <a:t> </a:t>
            </a:r>
            <a:r>
              <a:rPr lang="de-DE" sz="1300" dirty="0" err="1">
                <a:solidFill>
                  <a:srgbClr val="FFFFFF"/>
                </a:solidFill>
              </a:rPr>
              <a:t>notices</a:t>
            </a:r>
            <a:r>
              <a:rPr lang="de-DE" sz="1300" dirty="0">
                <a:solidFill>
                  <a:srgbClr val="FFFFFF"/>
                </a:solidFill>
              </a:rPr>
              <a:t>.</a:t>
            </a:r>
            <a:endParaRPr lang="en-US" sz="1300" dirty="0">
              <a:solidFill>
                <a:srgbClr val="FFFFFF"/>
              </a:solidFill>
              <a:ea typeface="MS PGothic" pitchFamily="34" charset="-128"/>
            </a:endParaRPr>
          </a:p>
        </p:txBody>
      </p:sp>
      <p:cxnSp>
        <p:nvCxnSpPr>
          <p:cNvPr id="18" name="Straight Connector 7"/>
          <p:cNvCxnSpPr/>
          <p:nvPr userDrawn="1"/>
        </p:nvCxnSpPr>
        <p:spPr>
          <a:xfrm>
            <a:off x="259095" y="895415"/>
            <a:ext cx="11670615" cy="0"/>
          </a:xfrm>
          <a:prstGeom prst="line">
            <a:avLst/>
          </a:prstGeom>
          <a:ln w="6350">
            <a:solidFill>
              <a:srgbClr val="FFFFFF"/>
            </a:solidFill>
          </a:ln>
        </p:spPr>
        <p:style>
          <a:lnRef idx="1">
            <a:schemeClr val="accent1"/>
          </a:lnRef>
          <a:fillRef idx="0">
            <a:schemeClr val="accent1"/>
          </a:fillRef>
          <a:effectRef idx="0">
            <a:schemeClr val="accent1"/>
          </a:effectRef>
          <a:fontRef idx="minor">
            <a:schemeClr val="tx1"/>
          </a:fontRef>
        </p:style>
      </p:cxnSp>
      <p:pic>
        <p:nvPicPr>
          <p:cNvPr id="20" name="Bild 19" descr="(y)_blue_transparent.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510574" y="135337"/>
            <a:ext cx="559385" cy="614227"/>
          </a:xfrm>
          <a:prstGeom prst="rect">
            <a:avLst/>
          </a:prstGeom>
        </p:spPr>
      </p:pic>
      <p:pic>
        <p:nvPicPr>
          <p:cNvPr id="21" name="image9.png"/>
          <p:cNvPicPr/>
          <p:nvPr userDrawn="1"/>
        </p:nvPicPr>
        <p:blipFill>
          <a:blip r:embed="rId6" cstate="screen">
            <a:extLst>
              <a:ext uri="{28A0092B-C50C-407E-A947-70E740481C1C}">
                <a14:useLocalDpi xmlns:a14="http://schemas.microsoft.com/office/drawing/2010/main"/>
              </a:ext>
            </a:extLst>
          </a:blip>
          <a:stretch>
            <a:fillRect/>
          </a:stretch>
        </p:blipFill>
        <p:spPr>
          <a:xfrm>
            <a:off x="259095" y="6299161"/>
            <a:ext cx="632448" cy="313097"/>
          </a:xfrm>
          <a:prstGeom prst="rect">
            <a:avLst/>
          </a:prstGeom>
          <a:ln w="12700">
            <a:miter lim="400000"/>
          </a:ln>
        </p:spPr>
      </p:pic>
    </p:spTree>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yellow 02">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101143"/>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4" name="image9.png"/>
          <p:cNvPicPr/>
          <p:nvPr userDrawn="1"/>
        </p:nvPicPr>
        <p:blipFill>
          <a:blip r:embed="rId2"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17" name="Title 1"/>
          <p:cNvSpPr>
            <a:spLocks noGrp="1"/>
          </p:cNvSpPr>
          <p:nvPr>
            <p:ph type="ctrTitle" hasCustomPrompt="1"/>
          </p:nvPr>
        </p:nvSpPr>
        <p:spPr bwMode="gray">
          <a:xfrm>
            <a:off x="423656" y="2906536"/>
            <a:ext cx="6411812" cy="1008000"/>
          </a:xfrm>
        </p:spPr>
        <p:txBody>
          <a:bodyPr anchor="b" anchorCtr="0">
            <a:noAutofit/>
          </a:bodyPr>
          <a:lstStyle>
            <a:lvl1pPr>
              <a:defRPr sz="4800">
                <a:solidFill>
                  <a:schemeClr val="tx1"/>
                </a:solidFill>
                <a:latin typeface="+mj-lt"/>
              </a:defRPr>
            </a:lvl1pPr>
          </a:lstStyle>
          <a:p>
            <a:r>
              <a:rPr lang="en-US" sz="4000" dirty="0"/>
              <a:t>Presentation Title breaks to Two Lines</a:t>
            </a:r>
            <a:endParaRPr lang="de-DE" dirty="0"/>
          </a:p>
        </p:txBody>
      </p:sp>
      <p:sp>
        <p:nvSpPr>
          <p:cNvPr id="18" name="Subtitle 2"/>
          <p:cNvSpPr>
            <a:spLocks noGrp="1"/>
          </p:cNvSpPr>
          <p:nvPr>
            <p:ph type="subTitle" idx="1" hasCustomPrompt="1"/>
          </p:nvPr>
        </p:nvSpPr>
        <p:spPr bwMode="gray">
          <a:xfrm>
            <a:off x="423656"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Author</a:t>
            </a:r>
          </a:p>
          <a:p>
            <a:r>
              <a:rPr lang="en-US" dirty="0"/>
              <a:t>Month 00, 2016</a:t>
            </a:r>
          </a:p>
        </p:txBody>
      </p:sp>
      <p:pic>
        <p:nvPicPr>
          <p:cNvPr id="12" name="Bild 11"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5900849" y="-2089729"/>
            <a:ext cx="10706486" cy="7504546"/>
          </a:xfrm>
          <a:prstGeom prst="rect">
            <a:avLst/>
          </a:prstGeom>
        </p:spPr>
      </p:pic>
      <p:pic>
        <p:nvPicPr>
          <p:cNvPr id="13" name="Bild 12" descr="CEC_piece_02.png"/>
          <p:cNvPicPr>
            <a:picLocks noChangeAspect="1"/>
          </p:cNvPicPr>
          <p:nvPr userDrawn="1"/>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5907136" y="-2083423"/>
            <a:ext cx="10706486" cy="7504546"/>
          </a:xfrm>
          <a:prstGeom prst="rect">
            <a:avLst/>
          </a:prstGeom>
        </p:spPr>
      </p:pic>
      <p:pic>
        <p:nvPicPr>
          <p:cNvPr id="10" name="Bild 9" descr="(y)_blue_transparent.png"/>
          <p:cNvPicPr>
            <a:picLocks noChangeAspect="1"/>
          </p:cNvPicPr>
          <p:nvPr userDrawn="1"/>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9"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blue 01">
    <p:bg bwMode="gray">
      <p:bgPr>
        <a:solidFill>
          <a:schemeClr val="accent1"/>
        </a:solidFill>
        <a:effectLst/>
      </p:bgPr>
    </p:bg>
    <p:spTree>
      <p:nvGrpSpPr>
        <p:cNvPr id="1" name=""/>
        <p:cNvGrpSpPr/>
        <p:nvPr/>
      </p:nvGrpSpPr>
      <p:grpSpPr>
        <a:xfrm>
          <a:off x="0" y="0"/>
          <a:ext cx="0" cy="0"/>
          <a:chOff x="0" y="0"/>
          <a:chExt cx="0" cy="0"/>
        </a:xfrm>
      </p:grpSpPr>
      <p:pic>
        <p:nvPicPr>
          <p:cNvPr id="16" name="Bild 15" descr="blue_background_2016.png"/>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1" name="image11.png" descr="cec_item_05.png"/>
          <p:cNvPicPr/>
          <p:nvPr userDrawn="1"/>
        </p:nvPicPr>
        <p:blipFill>
          <a:blip r:embed="rId3" cstate="screen">
            <a:extLst>
              <a:ext uri="{28A0092B-C50C-407E-A947-70E740481C1C}">
                <a14:useLocalDpi xmlns:a14="http://schemas.microsoft.com/office/drawing/2010/main"/>
              </a:ext>
            </a:extLst>
          </a:blip>
          <a:stretch>
            <a:fillRect/>
          </a:stretch>
        </p:blipFill>
        <p:spPr>
          <a:xfrm>
            <a:off x="4139529" y="316007"/>
            <a:ext cx="7731778" cy="5443267"/>
          </a:xfrm>
          <a:prstGeom prst="rect">
            <a:avLst/>
          </a:prstGeom>
          <a:ln w="12700">
            <a:miter lim="400000"/>
          </a:ln>
        </p:spPr>
      </p:pic>
      <p:pic>
        <p:nvPicPr>
          <p:cNvPr id="14" name="image9.png"/>
          <p:cNvPicPr/>
          <p:nvPr userDrawn="1"/>
        </p:nvPicPr>
        <p:blipFill>
          <a:blip r:embed="rId4"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pic>
        <p:nvPicPr>
          <p:cNvPr id="15" name="image11.png" descr="cec_item_05.png"/>
          <p:cNvPicPr/>
          <p:nvPr userDrawn="1"/>
        </p:nvPicPr>
        <p:blipFill>
          <a:blip r:embed="rId3" cstate="screen">
            <a:extLst>
              <a:ext uri="{28A0092B-C50C-407E-A947-70E740481C1C}">
                <a14:useLocalDpi xmlns:a14="http://schemas.microsoft.com/office/drawing/2010/main"/>
              </a:ext>
            </a:extLst>
          </a:blip>
          <a:stretch>
            <a:fillRect/>
          </a:stretch>
        </p:blipFill>
        <p:spPr>
          <a:xfrm>
            <a:off x="4141041" y="317510"/>
            <a:ext cx="7731778" cy="5443266"/>
          </a:xfrm>
          <a:prstGeom prst="rect">
            <a:avLst/>
          </a:prstGeom>
          <a:ln w="12700">
            <a:miter lim="400000"/>
          </a:ln>
        </p:spPr>
      </p:pic>
      <p:sp>
        <p:nvSpPr>
          <p:cNvPr id="10" name="Title 1"/>
          <p:cNvSpPr>
            <a:spLocks noGrp="1"/>
          </p:cNvSpPr>
          <p:nvPr>
            <p:ph type="ctrTitle" hasCustomPrompt="1"/>
          </p:nvPr>
        </p:nvSpPr>
        <p:spPr bwMode="gray">
          <a:xfrm>
            <a:off x="423656" y="2919236"/>
            <a:ext cx="5862844" cy="1008000"/>
          </a:xfrm>
        </p:spPr>
        <p:txBody>
          <a:bodyPr anchor="b" anchorCtr="0">
            <a:noAutofit/>
          </a:bodyPr>
          <a:lstStyle>
            <a:lvl1pPr>
              <a:defRPr sz="4800">
                <a:solidFill>
                  <a:schemeClr val="tx1"/>
                </a:solidFill>
                <a:latin typeface="+mj-lt"/>
              </a:defRPr>
            </a:lvl1pPr>
          </a:lstStyle>
          <a:p>
            <a:r>
              <a:rPr lang="en-US" sz="4000" dirty="0"/>
              <a:t>Title</a:t>
            </a:r>
            <a:endParaRPr lang="de-DE" dirty="0"/>
          </a:p>
        </p:txBody>
      </p:sp>
      <p:sp>
        <p:nvSpPr>
          <p:cNvPr id="12" name="Subtitle 2"/>
          <p:cNvSpPr>
            <a:spLocks noGrp="1"/>
          </p:cNvSpPr>
          <p:nvPr>
            <p:ph type="subTitle" idx="1" hasCustomPrompt="1"/>
          </p:nvPr>
        </p:nvSpPr>
        <p:spPr bwMode="gray">
          <a:xfrm>
            <a:off x="423656" y="3967430"/>
            <a:ext cx="5862844"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accent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Author</a:t>
            </a:r>
          </a:p>
          <a:p>
            <a:r>
              <a:rPr lang="en-US" dirty="0"/>
              <a:t>Month 00, 2016</a:t>
            </a:r>
          </a:p>
        </p:txBody>
      </p:sp>
      <p:pic>
        <p:nvPicPr>
          <p:cNvPr id="9" name="Bild 8" descr="(y)_blue_transparent.png"/>
          <p:cNvPicPr>
            <a:picLocks noChangeAspect="1"/>
          </p:cNvPicPr>
          <p:nvPr userDrawn="1"/>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17"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hapter yellow 01">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0"/>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1" name="image11.png" descr="cec_item_05.png"/>
          <p:cNvPicPr/>
          <p:nvPr userDrawn="1"/>
        </p:nvPicPr>
        <p:blipFill>
          <a:blip r:embed="rId2" cstate="screen">
            <a:extLst>
              <a:ext uri="{28A0092B-C50C-407E-A947-70E740481C1C}">
                <a14:useLocalDpi xmlns:a14="http://schemas.microsoft.com/office/drawing/2010/main"/>
              </a:ext>
            </a:extLst>
          </a:blip>
          <a:stretch>
            <a:fillRect/>
          </a:stretch>
        </p:blipFill>
        <p:spPr>
          <a:xfrm>
            <a:off x="4139529" y="316007"/>
            <a:ext cx="7731778" cy="5443267"/>
          </a:xfrm>
          <a:prstGeom prst="rect">
            <a:avLst/>
          </a:prstGeom>
          <a:ln w="12700">
            <a:miter lim="400000"/>
          </a:ln>
        </p:spPr>
      </p:pic>
      <p:pic>
        <p:nvPicPr>
          <p:cNvPr id="14" name="image9.png"/>
          <p:cNvPicPr/>
          <p:nvPr userDrawn="1"/>
        </p:nvPicPr>
        <p:blipFill>
          <a:blip r:embed="rId3"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pic>
        <p:nvPicPr>
          <p:cNvPr id="15" name="image11.png" descr="cec_item_05.png"/>
          <p:cNvPicPr/>
          <p:nvPr userDrawn="1"/>
        </p:nvPicPr>
        <p:blipFill>
          <a:blip r:embed="rId2" cstate="screen">
            <a:extLst>
              <a:ext uri="{28A0092B-C50C-407E-A947-70E740481C1C}">
                <a14:useLocalDpi xmlns:a14="http://schemas.microsoft.com/office/drawing/2010/main"/>
              </a:ext>
            </a:extLst>
          </a:blip>
          <a:stretch>
            <a:fillRect/>
          </a:stretch>
        </p:blipFill>
        <p:spPr>
          <a:xfrm>
            <a:off x="4141041" y="317510"/>
            <a:ext cx="7731778" cy="5443266"/>
          </a:xfrm>
          <a:prstGeom prst="rect">
            <a:avLst/>
          </a:prstGeom>
          <a:ln w="12700">
            <a:miter lim="400000"/>
          </a:ln>
        </p:spPr>
      </p:pic>
      <p:sp>
        <p:nvSpPr>
          <p:cNvPr id="17" name="Title 1"/>
          <p:cNvSpPr>
            <a:spLocks noGrp="1"/>
          </p:cNvSpPr>
          <p:nvPr>
            <p:ph type="ctrTitle" hasCustomPrompt="1"/>
          </p:nvPr>
        </p:nvSpPr>
        <p:spPr bwMode="gray">
          <a:xfrm>
            <a:off x="423656" y="2906536"/>
            <a:ext cx="5951744" cy="1008000"/>
          </a:xfrm>
        </p:spPr>
        <p:txBody>
          <a:bodyPr anchor="b" anchorCtr="0">
            <a:noAutofit/>
          </a:bodyPr>
          <a:lstStyle>
            <a:lvl1pPr>
              <a:defRPr sz="4800">
                <a:solidFill>
                  <a:schemeClr val="tx1"/>
                </a:solidFill>
                <a:latin typeface="+mj-lt"/>
              </a:defRPr>
            </a:lvl1pPr>
          </a:lstStyle>
          <a:p>
            <a:r>
              <a:rPr lang="en-US" sz="4000" dirty="0"/>
              <a:t>Title </a:t>
            </a:r>
            <a:br>
              <a:rPr lang="en-US" sz="4000" dirty="0"/>
            </a:br>
            <a:r>
              <a:rPr lang="en-US" sz="4000" dirty="0"/>
              <a:t>Two Lines</a:t>
            </a:r>
            <a:endParaRPr lang="de-DE" dirty="0"/>
          </a:p>
        </p:txBody>
      </p:sp>
      <p:sp>
        <p:nvSpPr>
          <p:cNvPr id="18" name="Subtitle 2"/>
          <p:cNvSpPr>
            <a:spLocks noGrp="1"/>
          </p:cNvSpPr>
          <p:nvPr>
            <p:ph type="subTitle" idx="1" hasCustomPrompt="1"/>
          </p:nvPr>
        </p:nvSpPr>
        <p:spPr bwMode="gray">
          <a:xfrm>
            <a:off x="423656" y="3954730"/>
            <a:ext cx="5951744"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Author</a:t>
            </a:r>
          </a:p>
          <a:p>
            <a:r>
              <a:rPr lang="en-US" dirty="0"/>
              <a:t>Month 00, 2016</a:t>
            </a:r>
          </a:p>
        </p:txBody>
      </p:sp>
      <p:pic>
        <p:nvPicPr>
          <p:cNvPr id="12" name="Bild 11" descr="(y)_blue_transparent.png"/>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9"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hapter yellow 03">
    <p:bg bwMode="gray">
      <p:bgPr>
        <a:solidFill>
          <a:schemeClr val="accent1"/>
        </a:solidFill>
        <a:effectLst/>
      </p:bgPr>
    </p:bg>
    <p:spTree>
      <p:nvGrpSpPr>
        <p:cNvPr id="1" name=""/>
        <p:cNvGrpSpPr/>
        <p:nvPr/>
      </p:nvGrpSpPr>
      <p:grpSpPr>
        <a:xfrm>
          <a:off x="0" y="0"/>
          <a:ext cx="0" cy="0"/>
          <a:chOff x="0" y="0"/>
          <a:chExt cx="0" cy="0"/>
        </a:xfrm>
      </p:grpSpPr>
      <p:sp>
        <p:nvSpPr>
          <p:cNvPr id="8" name="Shape 154"/>
          <p:cNvSpPr/>
          <p:nvPr userDrawn="1"/>
        </p:nvSpPr>
        <p:spPr>
          <a:xfrm>
            <a:off x="0" y="-101143"/>
            <a:ext cx="12192000" cy="6858000"/>
          </a:xfrm>
          <a:prstGeom prst="rect">
            <a:avLst/>
          </a:prstGeom>
          <a:solidFill>
            <a:srgbClr val="F0AB00"/>
          </a:solidFill>
          <a:ln w="12700">
            <a:miter lim="400000"/>
          </a:ln>
        </p:spPr>
        <p:txBody>
          <a:bodyPr lIns="0" tIns="0" rIns="0" bIns="0" anchor="ctr"/>
          <a:lstStyle/>
          <a:p>
            <a:pPr algn="ctr">
              <a:spcBef>
                <a:spcPts val="1000"/>
              </a:spcBef>
            </a:pPr>
            <a:endParaRPr kern="0">
              <a:solidFill>
                <a:sysClr val="windowText" lastClr="000000"/>
              </a:solidFill>
              <a:ea typeface="Arial"/>
              <a:cs typeface="Arial"/>
              <a:sym typeface="Arial"/>
            </a:endParaRPr>
          </a:p>
        </p:txBody>
      </p:sp>
      <p:pic>
        <p:nvPicPr>
          <p:cNvPr id="14" name="image9.png"/>
          <p:cNvPicPr/>
          <p:nvPr userDrawn="1"/>
        </p:nvPicPr>
        <p:blipFill>
          <a:blip r:embed="rId2" cstate="screen">
            <a:extLst>
              <a:ext uri="{28A0092B-C50C-407E-A947-70E740481C1C}">
                <a14:useLocalDpi xmlns:a14="http://schemas.microsoft.com/office/drawing/2010/main"/>
              </a:ext>
            </a:extLst>
          </a:blip>
          <a:stretch>
            <a:fillRect/>
          </a:stretch>
        </p:blipFill>
        <p:spPr>
          <a:xfrm>
            <a:off x="423656" y="5995483"/>
            <a:ext cx="996505" cy="493326"/>
          </a:xfrm>
          <a:prstGeom prst="rect">
            <a:avLst/>
          </a:prstGeom>
          <a:ln w="12700">
            <a:miter lim="400000"/>
          </a:ln>
        </p:spPr>
      </p:pic>
      <p:sp>
        <p:nvSpPr>
          <p:cNvPr id="17" name="Title 1"/>
          <p:cNvSpPr>
            <a:spLocks noGrp="1"/>
          </p:cNvSpPr>
          <p:nvPr>
            <p:ph type="ctrTitle" hasCustomPrompt="1"/>
          </p:nvPr>
        </p:nvSpPr>
        <p:spPr bwMode="gray">
          <a:xfrm>
            <a:off x="423656" y="2906536"/>
            <a:ext cx="6411812" cy="1008000"/>
          </a:xfrm>
        </p:spPr>
        <p:txBody>
          <a:bodyPr anchor="b" anchorCtr="0">
            <a:noAutofit/>
          </a:bodyPr>
          <a:lstStyle>
            <a:lvl1pPr>
              <a:defRPr sz="4800">
                <a:solidFill>
                  <a:schemeClr val="tx1"/>
                </a:solidFill>
                <a:latin typeface="+mj-lt"/>
              </a:defRPr>
            </a:lvl1pPr>
          </a:lstStyle>
          <a:p>
            <a:r>
              <a:rPr lang="en-US" sz="4000" dirty="0"/>
              <a:t>Presentation Title breaks to Two Lines</a:t>
            </a:r>
            <a:endParaRPr lang="de-DE" dirty="0"/>
          </a:p>
        </p:txBody>
      </p:sp>
      <p:sp>
        <p:nvSpPr>
          <p:cNvPr id="18" name="Subtitle 2"/>
          <p:cNvSpPr>
            <a:spLocks noGrp="1"/>
          </p:cNvSpPr>
          <p:nvPr>
            <p:ph type="subTitle" idx="1" hasCustomPrompt="1"/>
          </p:nvPr>
        </p:nvSpPr>
        <p:spPr bwMode="gray">
          <a:xfrm>
            <a:off x="423656" y="3954730"/>
            <a:ext cx="6411812" cy="576000"/>
          </a:xfrm>
        </p:spPr>
        <p:txBody>
          <a:bodyPr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a:solidFill>
                  <a:schemeClr val="bg1"/>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dirty="0"/>
              <a:t>Speaker’s Name/Department (delete if not needed)</a:t>
            </a:r>
            <a:br>
              <a:rPr lang="en-US" dirty="0"/>
            </a:br>
            <a:r>
              <a:rPr lang="en-US" dirty="0"/>
              <a:t>Month 00, 2010</a:t>
            </a:r>
          </a:p>
        </p:txBody>
      </p:sp>
      <p:pic>
        <p:nvPicPr>
          <p:cNvPr id="11" name="Bild 10" descr="CEC_piece_02.png"/>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6480214" y="0"/>
            <a:ext cx="8343354" cy="5848146"/>
          </a:xfrm>
          <a:prstGeom prst="rect">
            <a:avLst/>
          </a:prstGeom>
        </p:spPr>
      </p:pic>
      <p:pic>
        <p:nvPicPr>
          <p:cNvPr id="12" name="Bild 11" descr="CEC_piece_02.png"/>
          <p:cNvPicPr>
            <a:picLocks noChangeAspect="1"/>
          </p:cNvPicPr>
          <p:nvPr userDrawn="1"/>
        </p:nvPicPr>
        <p:blipFill>
          <a:blip r:embed="rId3">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6486501" y="0"/>
            <a:ext cx="8343354" cy="5848146"/>
          </a:xfrm>
          <a:prstGeom prst="rect">
            <a:avLst/>
          </a:prstGeom>
        </p:spPr>
      </p:pic>
      <p:pic>
        <p:nvPicPr>
          <p:cNvPr id="10" name="Bild 9" descr="(y)_blue_transparent.png"/>
          <p:cNvPicPr>
            <a:picLocks noChangeAspect="1"/>
          </p:cNvPicPr>
          <p:nvPr userDrawn="1"/>
        </p:nvPicPr>
        <p:blipFill>
          <a:blip r:embed="rId6" cstate="screen">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a:ext>
            </a:extLst>
          </a:blip>
          <a:stretch>
            <a:fillRect/>
          </a:stretch>
        </p:blipFill>
        <p:spPr>
          <a:xfrm>
            <a:off x="11283781" y="5934056"/>
            <a:ext cx="559385" cy="614227"/>
          </a:xfrm>
          <a:prstGeom prst="rect">
            <a:avLst/>
          </a:prstGeom>
        </p:spPr>
      </p:pic>
      <p:sp>
        <p:nvSpPr>
          <p:cNvPr id="9" name="Subtitle 2"/>
          <p:cNvSpPr txBox="1">
            <a:spLocks/>
          </p:cNvSpPr>
          <p:nvPr userDrawn="1"/>
        </p:nvSpPr>
        <p:spPr bwMode="gray">
          <a:xfrm>
            <a:off x="423656" y="5602296"/>
            <a:ext cx="1807480" cy="402264"/>
          </a:xfrm>
          <a:prstGeom prst="rect">
            <a:avLst/>
          </a:prstGeom>
        </p:spPr>
        <p:txBody>
          <a:bodyPr vert="horz" lIns="0" tIns="0" rIns="0" bIns="0" rtlCol="0" anchor="t" anchorCtr="0">
            <a:noAutofit/>
          </a:bodyPr>
          <a:lstStyle>
            <a:lvl1pPr marL="0" marR="0" indent="0" algn="l" defTabSz="1219170" rtl="0" eaLnBrk="1" fontAlgn="auto" latinLnBrk="0" hangingPunct="1">
              <a:lnSpc>
                <a:spcPct val="100000"/>
              </a:lnSpc>
              <a:spcBef>
                <a:spcPts val="0"/>
              </a:spcBef>
              <a:spcAft>
                <a:spcPts val="0"/>
              </a:spcAft>
              <a:buClr>
                <a:schemeClr val="accent1"/>
              </a:buClr>
              <a:buSzPct val="80000"/>
              <a:buFontTx/>
              <a:buNone/>
              <a:tabLst/>
              <a:defRPr sz="2133" b="0" kern="1200">
                <a:solidFill>
                  <a:schemeClr val="accent1"/>
                </a:solidFill>
                <a:latin typeface="+mn-lt"/>
                <a:ea typeface="+mn-ea"/>
                <a:cs typeface="+mn-cs"/>
              </a:defRPr>
            </a:lvl1pPr>
            <a:lvl2pPr marL="609585" indent="0" algn="ctr" defTabSz="1219170" rtl="0" eaLnBrk="1" latinLnBrk="0" hangingPunct="1">
              <a:spcBef>
                <a:spcPts val="667"/>
              </a:spcBef>
              <a:buClr>
                <a:schemeClr val="accent1"/>
              </a:buClr>
              <a:buSzPct val="80000"/>
              <a:buFont typeface="Wingdings" pitchFamily="2" charset="2"/>
              <a:buNone/>
              <a:defRPr sz="2400" kern="1200">
                <a:solidFill>
                  <a:schemeClr val="tx1">
                    <a:tint val="75000"/>
                  </a:schemeClr>
                </a:solidFill>
                <a:latin typeface="+mn-lt"/>
                <a:ea typeface="+mn-ea"/>
                <a:cs typeface="+mn-cs"/>
              </a:defRPr>
            </a:lvl2pPr>
            <a:lvl3pPr marL="1219170" indent="0" algn="ctr" defTabSz="1219170" rtl="0" eaLnBrk="1" latinLnBrk="0" hangingPunct="1">
              <a:spcBef>
                <a:spcPts val="560"/>
              </a:spcBef>
              <a:buClr>
                <a:schemeClr val="accent1"/>
              </a:buClr>
              <a:buSzPct val="100000"/>
              <a:buFont typeface="Wingdings" pitchFamily="2" charset="2"/>
              <a:buNone/>
              <a:defRPr sz="2133" kern="1200">
                <a:solidFill>
                  <a:schemeClr val="tx1">
                    <a:tint val="75000"/>
                  </a:schemeClr>
                </a:solidFill>
                <a:latin typeface="+mn-lt"/>
                <a:ea typeface="+mn-ea"/>
                <a:cs typeface="+mn-cs"/>
              </a:defRPr>
            </a:lvl3pPr>
            <a:lvl4pPr marL="1828754" indent="0" algn="ctr" defTabSz="1219170" rtl="0" eaLnBrk="1" latinLnBrk="0" hangingPunct="1">
              <a:spcBef>
                <a:spcPts val="560"/>
              </a:spcBef>
              <a:buClr>
                <a:schemeClr val="accent2"/>
              </a:buClr>
              <a:buSzPct val="100000"/>
              <a:buFont typeface="Arial" pitchFamily="34" charset="0"/>
              <a:buNone/>
              <a:defRPr sz="1867" kern="1200">
                <a:solidFill>
                  <a:schemeClr val="tx1">
                    <a:tint val="75000"/>
                  </a:schemeClr>
                </a:solidFill>
                <a:latin typeface="+mn-lt"/>
                <a:ea typeface="+mn-ea"/>
                <a:cs typeface="+mn-cs"/>
              </a:defRPr>
            </a:lvl4pPr>
            <a:lvl5pPr marL="2438339" indent="0" algn="ctr" defTabSz="1219170" rtl="0" eaLnBrk="1" latinLnBrk="0" hangingPunct="1">
              <a:spcBef>
                <a:spcPts val="336"/>
              </a:spcBef>
              <a:buClr>
                <a:schemeClr val="accent2"/>
              </a:buClr>
              <a:buSzPct val="100000"/>
              <a:buFont typeface="Courier New" pitchFamily="49" charset="0"/>
              <a:buNone/>
              <a:defRPr sz="1867" kern="1200">
                <a:solidFill>
                  <a:schemeClr val="tx1">
                    <a:tint val="75000"/>
                  </a:schemeClr>
                </a:solidFill>
                <a:latin typeface="+mn-lt"/>
                <a:ea typeface="+mn-ea"/>
                <a:cs typeface="+mn-cs"/>
              </a:defRPr>
            </a:lvl5pPr>
            <a:lvl6pPr marL="3047924"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6pPr>
            <a:lvl7pPr marL="3657509"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7pPr>
            <a:lvl8pPr marL="4267093"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8pPr>
            <a:lvl9pPr marL="4876678" indent="0" algn="ctr" defTabSz="1219170" rtl="0" eaLnBrk="1" latinLnBrk="0" hangingPunct="1">
              <a:spcBef>
                <a:spcPct val="20000"/>
              </a:spcBef>
              <a:buFont typeface="Arial" pitchFamily="34" charset="0"/>
              <a:buNone/>
              <a:defRPr sz="2667" kern="1200">
                <a:solidFill>
                  <a:schemeClr val="tx1">
                    <a:tint val="75000"/>
                  </a:schemeClr>
                </a:solidFill>
                <a:latin typeface="+mn-lt"/>
                <a:ea typeface="+mn-ea"/>
                <a:cs typeface="+mn-cs"/>
              </a:defRPr>
            </a:lvl9pPr>
          </a:lstStyle>
          <a:p>
            <a:pPr>
              <a:buClr>
                <a:srgbClr val="F0AB00"/>
              </a:buClr>
            </a:pPr>
            <a:r>
              <a:rPr lang="en-US" sz="1400" dirty="0">
                <a:solidFill>
                  <a:srgbClr val="FFFFFF"/>
                </a:solidFill>
              </a:rPr>
              <a:t>INTERNAL</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6" name="Inhaltsplatzhalter 5"/>
          <p:cNvSpPr>
            <a:spLocks noGrp="1"/>
          </p:cNvSpPr>
          <p:nvPr>
            <p:ph sz="quarter" idx="10"/>
          </p:nvPr>
        </p:nvSpPr>
        <p:spPr>
          <a:xfrm>
            <a:off x="419460" y="1200041"/>
            <a:ext cx="11348711" cy="4846766"/>
          </a:xfrm>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
        <p:nvSpPr>
          <p:cNvPr id="3" name="TextBox 2"/>
          <p:cNvSpPr txBox="1"/>
          <p:nvPr userDrawn="1"/>
        </p:nvSpPr>
        <p:spPr>
          <a:xfrm>
            <a:off x="10897914" y="6533078"/>
            <a:ext cx="947695" cy="215444"/>
          </a:xfrm>
          <a:prstGeom prst="rect">
            <a:avLst/>
          </a:prstGeom>
          <a:noFill/>
        </p:spPr>
        <p:txBody>
          <a:bodyPr wrap="none" rtlCol="0">
            <a:spAutoFit/>
          </a:bodyPr>
          <a:lstStyle/>
          <a:p>
            <a:pPr algn="r" fontAlgn="base">
              <a:spcBef>
                <a:spcPct val="50000"/>
              </a:spcBef>
              <a:spcAft>
                <a:spcPct val="0"/>
              </a:spcAft>
              <a:buClr>
                <a:srgbClr val="F0AB00"/>
              </a:buClr>
              <a:buSzPct val="80000"/>
            </a:pPr>
            <a:r>
              <a:rPr lang="en-US" sz="800" b="1" dirty="0">
                <a:solidFill>
                  <a:srgbClr val="FFFFFF">
                    <a:lumMod val="75000"/>
                  </a:srgbClr>
                </a:solidFill>
              </a:rPr>
              <a:t>CONFIDENTIAL</a:t>
            </a:r>
            <a:endParaRPr lang="en-US" sz="800" b="1" kern="0" dirty="0">
              <a:solidFill>
                <a:srgbClr val="FFFFFF">
                  <a:lumMod val="75000"/>
                </a:srgbClr>
              </a:solidFill>
              <a:ea typeface="Arial Unicode MS" pitchFamily="34" charset="-128"/>
              <a:cs typeface="Arial Unicode MS" pitchFamily="34" charset="-128"/>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tandard_no_Footer">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noProof="0" dirty="0" err="1"/>
              <a:t>Mastertitelformat</a:t>
            </a:r>
            <a:r>
              <a:rPr lang="en-US" noProof="0" dirty="0"/>
              <a:t> </a:t>
            </a:r>
            <a:r>
              <a:rPr lang="en-US" noProof="0" dirty="0" err="1"/>
              <a:t>bearbeiten</a:t>
            </a:r>
            <a:endParaRPr lang="en-US" noProof="0" dirty="0"/>
          </a:p>
        </p:txBody>
      </p:sp>
      <p:sp>
        <p:nvSpPr>
          <p:cNvPr id="3" name="Rechteck 2"/>
          <p:cNvSpPr/>
          <p:nvPr userDrawn="1"/>
        </p:nvSpPr>
        <p:spPr bwMode="gray">
          <a:xfrm>
            <a:off x="0" y="6239001"/>
            <a:ext cx="12192000" cy="618999"/>
          </a:xfrm>
          <a:prstGeom prst="rect">
            <a:avLst/>
          </a:prstGeom>
          <a:solidFill>
            <a:schemeClr val="bg1"/>
          </a:solidFill>
          <a:ln w="6350" algn="ctr">
            <a:noFill/>
            <a:miter lim="800000"/>
            <a:headEnd/>
            <a:tailEnd/>
          </a:ln>
          <a:effectLst/>
        </p:spPr>
        <p:txBody>
          <a:bodyPr lIns="90000" tIns="72000" rIns="90000" bIns="72000" rtlCol="0" anchor="ctr"/>
          <a:lstStyle/>
          <a:p>
            <a:pPr algn="ctr" fontAlgn="base">
              <a:spcBef>
                <a:spcPct val="50000"/>
              </a:spcBef>
              <a:spcAft>
                <a:spcPct val="0"/>
              </a:spcAft>
              <a:buClr>
                <a:srgbClr val="F0AB00"/>
              </a:buClr>
              <a:buSzPct val="80000"/>
            </a:pPr>
            <a:endParaRPr lang="en-US" kern="0" dirty="0">
              <a:solidFill>
                <a:srgbClr val="000000"/>
              </a:solidFill>
              <a:ea typeface="Arial Unicode MS" pitchFamily="34" charset="-128"/>
              <a:cs typeface="Arial Unicode MS" pitchFamily="34" charset="-128"/>
            </a:endParaRPr>
          </a:p>
        </p:txBody>
      </p:sp>
      <p:sp>
        <p:nvSpPr>
          <p:cNvPr id="5" name="Inhaltsplatzhalter 5"/>
          <p:cNvSpPr>
            <a:spLocks noGrp="1"/>
          </p:cNvSpPr>
          <p:nvPr>
            <p:ph sz="quarter" idx="10"/>
          </p:nvPr>
        </p:nvSpPr>
        <p:spPr>
          <a:xfrm>
            <a:off x="419460" y="1200041"/>
            <a:ext cx="11348711" cy="4846766"/>
          </a:xfrm>
        </p:spPr>
        <p:txBody>
          <a:bodyPr/>
          <a:lstStyle/>
          <a:p>
            <a:pPr lvl="0"/>
            <a:r>
              <a:rPr lang="en-US" noProof="0" dirty="0" err="1"/>
              <a:t>Mastertextformat</a:t>
            </a:r>
            <a:r>
              <a:rPr lang="en-US" noProof="0" dirty="0"/>
              <a:t> </a:t>
            </a:r>
            <a:r>
              <a:rPr lang="en-US" noProof="0" dirty="0" err="1"/>
              <a:t>bearbeiten</a:t>
            </a:r>
            <a:endParaRPr lang="en-US" noProof="0" dirty="0"/>
          </a:p>
          <a:p>
            <a:pPr lvl="1"/>
            <a:r>
              <a:rPr lang="en-US" noProof="0" dirty="0" err="1"/>
              <a:t>Zweite</a:t>
            </a:r>
            <a:r>
              <a:rPr lang="en-US" noProof="0" dirty="0"/>
              <a:t> </a:t>
            </a:r>
            <a:r>
              <a:rPr lang="en-US" noProof="0" dirty="0" err="1"/>
              <a:t>Ebene</a:t>
            </a:r>
            <a:endParaRPr lang="en-US" noProof="0" dirty="0"/>
          </a:p>
          <a:p>
            <a:pPr lvl="2"/>
            <a:r>
              <a:rPr lang="en-US" noProof="0" dirty="0" err="1"/>
              <a:t>Dritte</a:t>
            </a:r>
            <a:r>
              <a:rPr lang="en-US" noProof="0" dirty="0"/>
              <a:t> </a:t>
            </a:r>
            <a:r>
              <a:rPr lang="en-US" noProof="0" dirty="0" err="1"/>
              <a:t>Ebene</a:t>
            </a:r>
            <a:endParaRPr lang="en-US" noProof="0" dirty="0"/>
          </a:p>
          <a:p>
            <a:pPr lvl="3"/>
            <a:r>
              <a:rPr lang="en-US" noProof="0" dirty="0" err="1"/>
              <a:t>Vierte</a:t>
            </a:r>
            <a:r>
              <a:rPr lang="en-US" noProof="0" dirty="0"/>
              <a:t> </a:t>
            </a:r>
            <a:r>
              <a:rPr lang="en-US" noProof="0" dirty="0" err="1"/>
              <a:t>Ebene</a:t>
            </a:r>
            <a:endParaRPr lang="en-US" noProof="0" dirty="0"/>
          </a:p>
          <a:p>
            <a:pPr lvl="4"/>
            <a:r>
              <a:rPr lang="en-US" noProof="0" dirty="0" err="1"/>
              <a:t>Fünfte</a:t>
            </a:r>
            <a:r>
              <a:rPr lang="en-US" noProof="0" dirty="0"/>
              <a:t> </a:t>
            </a:r>
            <a:r>
              <a:rPr lang="en-US" noProof="0" dirty="0" err="1"/>
              <a:t>Ebene</a:t>
            </a:r>
            <a:endParaRPr lang="en-US" noProof="0" dirty="0"/>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2_Divider Page">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705556" y="2924157"/>
            <a:ext cx="10780888" cy="796943"/>
          </a:xfrm>
        </p:spPr>
        <p:txBody>
          <a:bodyPr anchor="t" anchorCtr="0">
            <a:noAutofit/>
          </a:bodyPr>
          <a:lstStyle>
            <a:lvl1pPr>
              <a:defRPr sz="4800">
                <a:solidFill>
                  <a:schemeClr val="tx1"/>
                </a:solidFill>
                <a:latin typeface="+mj-lt"/>
              </a:defRPr>
            </a:lvl1pPr>
          </a:lstStyle>
          <a:p>
            <a:r>
              <a:rPr lang="en-US" dirty="0"/>
              <a:t>Divider page</a:t>
            </a:r>
            <a:endParaRPr lang="de-DE" dirty="0"/>
          </a:p>
        </p:txBody>
      </p:sp>
      <p:sp>
        <p:nvSpPr>
          <p:cNvPr id="93" name="Text Placeholder 92"/>
          <p:cNvSpPr>
            <a:spLocks noGrp="1"/>
          </p:cNvSpPr>
          <p:nvPr>
            <p:ph type="body" sz="quarter" idx="10" hasCustomPrompt="1"/>
          </p:nvPr>
        </p:nvSpPr>
        <p:spPr>
          <a:xfrm>
            <a:off x="705566" y="3721100"/>
            <a:ext cx="10781268" cy="620713"/>
          </a:xfrm>
        </p:spPr>
        <p:txBody>
          <a:bodyPr/>
          <a:lstStyle>
            <a:lvl1pPr>
              <a:spcBef>
                <a:spcPts val="1600"/>
              </a:spcBef>
              <a:defRPr sz="2133" b="0"/>
            </a:lvl1pPr>
          </a:lstStyle>
          <a:p>
            <a:r>
              <a:rPr lang="en-US" dirty="0"/>
              <a:t>Subtitle if needed</a:t>
            </a:r>
          </a:p>
        </p:txBody>
      </p:sp>
      <p:pic>
        <p:nvPicPr>
          <p:cNvPr id="11" name="image9.png"/>
          <p:cNvPicPr/>
          <p:nvPr userDrawn="1"/>
        </p:nvPicPr>
        <p:blipFill>
          <a:blip r:embed="rId2" cstate="screen">
            <a:extLst>
              <a:ext uri="{28A0092B-C50C-407E-A947-70E740481C1C}">
                <a14:useLocalDpi xmlns:a14="http://schemas.microsoft.com/office/drawing/2010/main"/>
              </a:ext>
            </a:extLst>
          </a:blip>
          <a:stretch>
            <a:fillRect/>
          </a:stretch>
        </p:blipFill>
        <p:spPr>
          <a:xfrm>
            <a:off x="410290" y="6389870"/>
            <a:ext cx="632448" cy="313097"/>
          </a:xfrm>
          <a:prstGeom prst="rect">
            <a:avLst/>
          </a:prstGeom>
          <a:ln w="12700">
            <a:miter lim="400000"/>
          </a:ln>
        </p:spPr>
      </p:pic>
      <p:pic>
        <p:nvPicPr>
          <p:cNvPr id="12" name="Bild 11"/>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83026" y="207309"/>
            <a:ext cx="11656308" cy="2756906"/>
          </a:xfrm>
          <a:prstGeom prst="rect">
            <a:avLst/>
          </a:prstGeom>
        </p:spPr>
      </p:pic>
      <p:pic>
        <p:nvPicPr>
          <p:cNvPr id="7" name="Bild 6" descr="(y)_blue_transparent.png"/>
          <p:cNvPicPr>
            <a:picLocks noChangeAspect="1"/>
          </p:cNvPicPr>
          <p:nvPr userDrawn="1"/>
        </p:nvPicPr>
        <p:blipFill>
          <a:blip r:embed="rId4" cstate="screen">
            <a:alphaModFix/>
            <a:extLst>
              <a:ext uri="{28A0092B-C50C-407E-A947-70E740481C1C}">
                <a14:useLocalDpi xmlns:a14="http://schemas.microsoft.com/office/drawing/2010/main"/>
              </a:ext>
            </a:extLst>
          </a:blip>
          <a:stretch>
            <a:fillRect/>
          </a:stretch>
        </p:blipFill>
        <p:spPr>
          <a:xfrm>
            <a:off x="11283782" y="6224387"/>
            <a:ext cx="437194" cy="480056"/>
          </a:xfrm>
          <a:prstGeom prst="rect">
            <a:avLst/>
          </a:prstGeom>
        </p:spPr>
      </p:pic>
    </p:spTree>
    <p:extLst/>
  </p:cSld>
  <p:clrMapOvr>
    <a:overrideClrMapping bg1="lt1" tx1="dk1" bg2="lt2" tx2="dk2" accent1="accent1" accent2="accent2" accent3="accent3" accent4="accent4" accent5="accent5" accent6="accent6" hlink="hlink" folHlink="folHlink"/>
  </p:clrMapOvr>
  <p:hf sldNum="0" hdr="0" ftr="0" dt="0"/>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32000" y="65507"/>
            <a:ext cx="10762815" cy="756000"/>
          </a:xfrm>
          <a:prstGeom prst="rect">
            <a:avLst/>
          </a:prstGeom>
        </p:spPr>
        <p:txBody>
          <a:bodyPr vert="horz" lIns="0" tIns="0" rIns="0" bIns="0" rtlCol="0" anchor="ctr" anchorCtr="0">
            <a:noAutofit/>
          </a:bodyPr>
          <a:lstStyle/>
          <a:p>
            <a:r>
              <a:rPr lang="en-US" noProof="0" dirty="0"/>
              <a:t>Insert page title</a:t>
            </a:r>
          </a:p>
        </p:txBody>
      </p:sp>
      <p:sp>
        <p:nvSpPr>
          <p:cNvPr id="3" name="Text Placeholder 2"/>
          <p:cNvSpPr>
            <a:spLocks noGrp="1"/>
          </p:cNvSpPr>
          <p:nvPr>
            <p:ph type="body" idx="1"/>
          </p:nvPr>
        </p:nvSpPr>
        <p:spPr bwMode="gray">
          <a:xfrm>
            <a:off x="432000" y="1210298"/>
            <a:ext cx="11328000" cy="4836291"/>
          </a:xfrm>
          <a:prstGeom prst="rect">
            <a:avLst/>
          </a:prstGeom>
        </p:spPr>
        <p:txBody>
          <a:bodyPr vert="horz" lIns="0" tIns="0" rIns="0" bIns="0" rtlCol="0">
            <a:no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cxnSp>
        <p:nvCxnSpPr>
          <p:cNvPr id="8" name="Straight Connector 7"/>
          <p:cNvCxnSpPr/>
          <p:nvPr/>
        </p:nvCxnSpPr>
        <p:spPr>
          <a:xfrm>
            <a:off x="432000" y="895415"/>
            <a:ext cx="11328400" cy="0"/>
          </a:xfrm>
          <a:prstGeom prst="line">
            <a:avLst/>
          </a:prstGeom>
          <a:ln w="63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2" name="image9.png"/>
          <p:cNvPicPr/>
          <p:nvPr userDrawn="1"/>
        </p:nvPicPr>
        <p:blipFill>
          <a:blip r:embed="rId22" cstate="screen">
            <a:extLst>
              <a:ext uri="{28A0092B-C50C-407E-A947-70E740481C1C}">
                <a14:useLocalDpi xmlns:a14="http://schemas.microsoft.com/office/drawing/2010/main"/>
              </a:ext>
            </a:extLst>
          </a:blip>
          <a:stretch>
            <a:fillRect/>
          </a:stretch>
        </p:blipFill>
        <p:spPr>
          <a:xfrm>
            <a:off x="410290" y="6389870"/>
            <a:ext cx="632448" cy="313097"/>
          </a:xfrm>
          <a:prstGeom prst="rect">
            <a:avLst/>
          </a:prstGeom>
          <a:ln w="12700">
            <a:miter lim="400000"/>
          </a:ln>
        </p:spPr>
      </p:pic>
      <p:pic>
        <p:nvPicPr>
          <p:cNvPr id="14" name="Bild 13" descr="(y)_blue_transparent.png"/>
          <p:cNvPicPr>
            <a:picLocks noChangeAspect="1"/>
          </p:cNvPicPr>
          <p:nvPr userDrawn="1"/>
        </p:nvPicPr>
        <p:blipFill>
          <a:blip r:embed="rId23" cstate="screen">
            <a:extLst>
              <a:ext uri="{28A0092B-C50C-407E-A947-70E740481C1C}">
                <a14:useLocalDpi xmlns:a14="http://schemas.microsoft.com/office/drawing/2010/main"/>
              </a:ext>
            </a:extLst>
          </a:blip>
          <a:stretch>
            <a:fillRect/>
          </a:stretch>
        </p:blipFill>
        <p:spPr>
          <a:xfrm>
            <a:off x="11283781" y="135337"/>
            <a:ext cx="559385" cy="614227"/>
          </a:xfrm>
          <a:prstGeom prst="rect">
            <a:avLst/>
          </a:prstGeom>
        </p:spPr>
      </p:pic>
    </p:spTree>
    <p:extLst>
      <p:ext uri="{BB962C8B-B14F-4D97-AF65-F5344CB8AC3E}">
        <p14:creationId xmlns:p14="http://schemas.microsoft.com/office/powerpoint/2010/main" val="11156574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1219170" rtl="0" eaLnBrk="1" latinLnBrk="0" hangingPunct="1">
        <a:lnSpc>
          <a:spcPct val="90000"/>
        </a:lnSpc>
        <a:spcBef>
          <a:spcPct val="0"/>
        </a:spcBef>
        <a:buNone/>
        <a:defRPr sz="2800" b="1" kern="1200">
          <a:solidFill>
            <a:schemeClr val="accent2"/>
          </a:solidFill>
          <a:latin typeface="+mj-lt"/>
          <a:ea typeface="+mj-ea"/>
          <a:cs typeface="+mj-cs"/>
        </a:defRPr>
      </a:lvl1pPr>
    </p:titleStyle>
    <p:bodyStyle>
      <a:lvl1pPr marL="0" indent="0" algn="l" defTabSz="1219170" rtl="0" eaLnBrk="1" latinLnBrk="0" hangingPunct="1">
        <a:spcBef>
          <a:spcPts val="2160"/>
        </a:spcBef>
        <a:buClr>
          <a:schemeClr val="accent1"/>
        </a:buClr>
        <a:buSzPct val="80000"/>
        <a:buFontTx/>
        <a:buNone/>
        <a:defRPr sz="2400" b="1" kern="1200">
          <a:solidFill>
            <a:schemeClr val="tx1"/>
          </a:solidFill>
          <a:latin typeface="+mn-lt"/>
          <a:ea typeface="+mn-ea"/>
          <a:cs typeface="+mn-cs"/>
        </a:defRPr>
      </a:lvl1pPr>
      <a:lvl2pPr marL="0" indent="0" algn="l" defTabSz="1219170" rtl="0" eaLnBrk="1" latinLnBrk="0" hangingPunct="1">
        <a:spcBef>
          <a:spcPts val="667"/>
        </a:spcBef>
        <a:buClr>
          <a:schemeClr val="accent1"/>
        </a:buClr>
        <a:buSzPct val="80000"/>
        <a:buFont typeface="Wingdings" pitchFamily="2" charset="2"/>
        <a:buNone/>
        <a:defRPr sz="2400" kern="1200">
          <a:solidFill>
            <a:schemeClr val="tx1"/>
          </a:solidFill>
          <a:latin typeface="+mn-lt"/>
          <a:ea typeface="+mn-ea"/>
          <a:cs typeface="+mn-cs"/>
        </a:defRPr>
      </a:lvl2pPr>
      <a:lvl3pPr marL="359824" indent="-241294" algn="l" defTabSz="1219170" rtl="0" eaLnBrk="1" latinLnBrk="0" hangingPunct="1">
        <a:spcBef>
          <a:spcPts val="560"/>
        </a:spcBef>
        <a:buClr>
          <a:schemeClr val="accent1"/>
        </a:buClr>
        <a:buSzPct val="100000"/>
        <a:buFont typeface="Wingdings" pitchFamily="2" charset="2"/>
        <a:buChar char=""/>
        <a:defRPr sz="2133" kern="1200">
          <a:solidFill>
            <a:schemeClr val="tx1"/>
          </a:solidFill>
          <a:latin typeface="+mn-lt"/>
          <a:ea typeface="+mn-ea"/>
          <a:cs typeface="+mn-cs"/>
        </a:defRPr>
      </a:lvl3pPr>
      <a:lvl4pPr marL="596885" indent="-237061" algn="l" defTabSz="1219170" rtl="0" eaLnBrk="1" latinLnBrk="0" hangingPunct="1">
        <a:spcBef>
          <a:spcPts val="560"/>
        </a:spcBef>
        <a:buClr>
          <a:schemeClr val="accent2"/>
        </a:buClr>
        <a:buSzPct val="100000"/>
        <a:buFont typeface="Arial" pitchFamily="34" charset="0"/>
        <a:buChar char="–"/>
        <a:defRPr sz="1867" kern="1200">
          <a:solidFill>
            <a:schemeClr val="tx1"/>
          </a:solidFill>
          <a:latin typeface="+mn-lt"/>
          <a:ea typeface="+mn-ea"/>
          <a:cs typeface="+mn-cs"/>
        </a:defRPr>
      </a:lvl4pPr>
      <a:lvl5pPr marL="836063" indent="-239178" algn="l" defTabSz="1219170" rtl="0" eaLnBrk="1" latinLnBrk="0" hangingPunct="1">
        <a:spcBef>
          <a:spcPts val="336"/>
        </a:spcBef>
        <a:buClr>
          <a:schemeClr val="accent2"/>
        </a:buClr>
        <a:buSzPct val="100000"/>
        <a:buFont typeface="Courier New" pitchFamily="49" charset="0"/>
        <a:buChar char="o"/>
        <a:defRPr sz="18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de-DE"/>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el 2"/>
          <p:cNvSpPr>
            <a:spLocks noGrp="1"/>
          </p:cNvSpPr>
          <p:nvPr>
            <p:ph type="ctrTitle"/>
          </p:nvPr>
        </p:nvSpPr>
        <p:spPr>
          <a:xfrm>
            <a:off x="259095" y="1936956"/>
            <a:ext cx="8481145" cy="1441258"/>
          </a:xfrm>
        </p:spPr>
        <p:txBody>
          <a:bodyPr/>
          <a:lstStyle/>
          <a:p>
            <a:pPr>
              <a:lnSpc>
                <a:spcPct val="150000"/>
              </a:lnSpc>
            </a:pPr>
            <a:r>
              <a:rPr lang="en-US" altLang="ko-KR" sz="4800" b="0" dirty="0">
                <a:latin typeface="Avenir Book" panose="02000503020000020003" pitchFamily="2" charset="0"/>
              </a:rPr>
              <a:t>Guided Selling </a:t>
            </a:r>
            <a:br>
              <a:rPr lang="en-US" altLang="ko-KR" sz="4000" b="0" dirty="0">
                <a:latin typeface="Avenir Book" panose="02000503020000020003" pitchFamily="2" charset="0"/>
              </a:rPr>
            </a:br>
            <a:r>
              <a:rPr lang="en-US" altLang="ko-KR" sz="2800" b="0" dirty="0">
                <a:latin typeface="Avenir Book" panose="02000503020000020003" pitchFamily="2" charset="0"/>
              </a:rPr>
              <a:t>for Sales Cloud</a:t>
            </a:r>
            <a:endParaRPr lang="de-DE" sz="2800" b="0" dirty="0">
              <a:latin typeface="Avenir Book" panose="02000503020000020003" pitchFamily="2" charset="0"/>
            </a:endParaRPr>
          </a:p>
        </p:txBody>
      </p:sp>
      <p:sp>
        <p:nvSpPr>
          <p:cNvPr id="10" name="Untertitel 6"/>
          <p:cNvSpPr>
            <a:spLocks noGrp="1"/>
          </p:cNvSpPr>
          <p:nvPr>
            <p:ph type="subTitle" idx="1"/>
          </p:nvPr>
        </p:nvSpPr>
        <p:spPr>
          <a:xfrm>
            <a:off x="259095" y="4151375"/>
            <a:ext cx="6411812" cy="576000"/>
          </a:xfrm>
        </p:spPr>
        <p:txBody>
          <a:bodyPr/>
          <a:lstStyle/>
          <a:p>
            <a:r>
              <a:rPr lang="en-US" altLang="ko-KR" dirty="0"/>
              <a:t>Yogesh Motwani, Riya </a:t>
            </a:r>
            <a:r>
              <a:rPr lang="en-US" altLang="ko-KR" dirty="0" err="1"/>
              <a:t>Thosar</a:t>
            </a:r>
            <a:endParaRPr lang="en-US" altLang="ko-KR" dirty="0"/>
          </a:p>
          <a:p>
            <a:r>
              <a:rPr lang="en-US" altLang="ko-KR" dirty="0"/>
              <a:t>January,</a:t>
            </a:r>
            <a:r>
              <a:rPr lang="ko-KR" altLang="en-US" dirty="0"/>
              <a:t> </a:t>
            </a:r>
            <a:r>
              <a:rPr lang="en-US" altLang="ko-KR" dirty="0"/>
              <a:t>2018</a:t>
            </a:r>
            <a:endParaRPr lang="de-DE" dirty="0"/>
          </a:p>
        </p:txBody>
      </p:sp>
      <p:sp>
        <p:nvSpPr>
          <p:cNvPr id="6" name="TextBox 5"/>
          <p:cNvSpPr txBox="1"/>
          <p:nvPr/>
        </p:nvSpPr>
        <p:spPr>
          <a:xfrm>
            <a:off x="169445" y="5556207"/>
            <a:ext cx="2794000" cy="369332"/>
          </a:xfrm>
          <a:prstGeom prst="rect">
            <a:avLst/>
          </a:prstGeom>
          <a:noFill/>
        </p:spPr>
        <p:txBody>
          <a:bodyPr wrap="square" rtlCol="0">
            <a:spAutoFit/>
          </a:bodyPr>
          <a:lstStyle/>
          <a:p>
            <a:pPr fontAlgn="base">
              <a:spcBef>
                <a:spcPct val="50000"/>
              </a:spcBef>
              <a:spcAft>
                <a:spcPct val="0"/>
              </a:spcAft>
              <a:buClr>
                <a:srgbClr val="F0AB00"/>
              </a:buClr>
              <a:buSzPct val="80000"/>
            </a:pPr>
            <a:r>
              <a:rPr lang="en-US" kern="0" dirty="0">
                <a:solidFill>
                  <a:srgbClr val="FFFFFF"/>
                </a:solidFill>
                <a:ea typeface="Arial Unicode MS" pitchFamily="34" charset="-128"/>
                <a:cs typeface="Arial Unicode MS" pitchFamily="34" charset="-128"/>
              </a:rPr>
              <a:t>[Internal]</a:t>
            </a:r>
          </a:p>
        </p:txBody>
      </p:sp>
    </p:spTree>
    <p:extLst>
      <p:ext uri="{BB962C8B-B14F-4D97-AF65-F5344CB8AC3E}">
        <p14:creationId xmlns:p14="http://schemas.microsoft.com/office/powerpoint/2010/main" val="1175729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5"/>
          <p:cNvSpPr txBox="1">
            <a:spLocks/>
          </p:cNvSpPr>
          <p:nvPr/>
        </p:nvSpPr>
        <p:spPr>
          <a:xfrm>
            <a:off x="432000" y="219332"/>
            <a:ext cx="10762815" cy="756000"/>
          </a:xfrm>
          <a:prstGeom prst="rect">
            <a:avLst/>
          </a:prstGeom>
        </p:spPr>
        <p:txBody>
          <a:bodyPr/>
          <a:lstStyle>
            <a:lvl1pPr algn="l" defTabSz="1219170" rtl="0" eaLnBrk="1" latinLnBrk="0" hangingPunct="1">
              <a:lnSpc>
                <a:spcPct val="90000"/>
              </a:lnSpc>
              <a:spcBef>
                <a:spcPct val="0"/>
              </a:spcBef>
              <a:buNone/>
              <a:defRPr sz="2800" b="1" kern="1200">
                <a:solidFill>
                  <a:schemeClr val="accent2"/>
                </a:solidFill>
                <a:latin typeface="+mj-lt"/>
                <a:ea typeface="+mj-ea"/>
                <a:cs typeface="+mj-cs"/>
              </a:defRPr>
            </a:lvl1pPr>
          </a:lstStyle>
          <a:p>
            <a:r>
              <a:rPr lang="en-US"/>
              <a:t>Disclaimer</a:t>
            </a:r>
            <a:endParaRPr lang="en-US" b="0" dirty="0"/>
          </a:p>
        </p:txBody>
      </p:sp>
      <p:sp>
        <p:nvSpPr>
          <p:cNvPr id="3" name="TextBox 2"/>
          <p:cNvSpPr txBox="1"/>
          <p:nvPr/>
        </p:nvSpPr>
        <p:spPr>
          <a:xfrm>
            <a:off x="1016031" y="878752"/>
            <a:ext cx="6574977" cy="6143732"/>
          </a:xfrm>
          <a:prstGeom prst="rect">
            <a:avLst/>
          </a:prstGeom>
          <a:noFill/>
        </p:spPr>
        <p:txBody>
          <a:bodyPr wrap="square" lIns="0" tIns="0" rIns="0" bIns="0" rtlCol="0">
            <a:spAutoFit/>
          </a:bodyPr>
          <a:lstStyle/>
          <a:p>
            <a:pPr marL="285593" lvl="2" indent="-285593" fontAlgn="base">
              <a:lnSpc>
                <a:spcPct val="130000"/>
              </a:lnSpc>
              <a:spcBef>
                <a:spcPct val="50000"/>
              </a:spcBef>
              <a:spcAft>
                <a:spcPct val="0"/>
              </a:spcAft>
              <a:buClr>
                <a:srgbClr val="F0AB00"/>
              </a:buClr>
              <a:buFont typeface="Arial"/>
              <a:buChar char="•"/>
            </a:pPr>
            <a:endParaRPr lang="en-US" sz="1400" kern="0" dirty="0">
              <a:solidFill>
                <a:schemeClr val="tx1">
                  <a:lumMod val="85000"/>
                  <a:lumOff val="15000"/>
                </a:schemeClr>
              </a:solidFill>
              <a:ea typeface="Arial Unicode MS" pitchFamily="34" charset="-128"/>
              <a:cs typeface="Arial Unicode MS" pitchFamily="34" charset="-128"/>
            </a:endParaRPr>
          </a:p>
          <a:p>
            <a:pPr marL="285750" lvl="2" indent="-285750" fontAlgn="base">
              <a:lnSpc>
                <a:spcPct val="130000"/>
              </a:lnSpc>
              <a:spcBef>
                <a:spcPct val="50000"/>
              </a:spcBef>
              <a:spcAft>
                <a:spcPct val="0"/>
              </a:spcAft>
              <a:buClr>
                <a:srgbClr val="F0AB00"/>
              </a:buClr>
              <a:buFont typeface="Arial"/>
              <a:buChar char="•"/>
            </a:pPr>
            <a:r>
              <a:rPr lang="en-US" sz="1400" kern="0" dirty="0">
                <a:solidFill>
                  <a:srgbClr val="D63FCC"/>
                </a:solidFill>
                <a:ea typeface="Arial Unicode MS" pitchFamily="34" charset="-128"/>
                <a:cs typeface="Arial Unicode MS" pitchFamily="34" charset="-128"/>
              </a:rPr>
              <a:t>Details to be decided                                                                                                                </a:t>
            </a:r>
            <a:r>
              <a:rPr lang="en-US" sz="1400" kern="0" dirty="0">
                <a:solidFill>
                  <a:schemeClr val="tx1">
                    <a:lumMod val="85000"/>
                    <a:lumOff val="15000"/>
                  </a:schemeClr>
                </a:solidFill>
                <a:ea typeface="Arial Unicode MS" pitchFamily="34" charset="-128"/>
                <a:cs typeface="Arial Unicode MS" pitchFamily="34" charset="-128"/>
              </a:rPr>
              <a:t>This Document might fail to provide details regarding the behavior of some controls. Those will be worked out in development. For questions, please contact C4C UX.</a:t>
            </a:r>
          </a:p>
          <a:p>
            <a:pPr marL="285593" lvl="2" indent="-285593" fontAlgn="base">
              <a:lnSpc>
                <a:spcPct val="130000"/>
              </a:lnSpc>
              <a:spcBef>
                <a:spcPct val="50000"/>
              </a:spcBef>
              <a:spcAft>
                <a:spcPct val="0"/>
              </a:spcAft>
              <a:buClr>
                <a:srgbClr val="F0AB00"/>
              </a:buClr>
              <a:buFont typeface="Arial"/>
              <a:buChar char="•"/>
            </a:pPr>
            <a:endParaRPr lang="en-US" sz="1400" kern="0" dirty="0">
              <a:solidFill>
                <a:schemeClr val="tx1">
                  <a:lumMod val="85000"/>
                  <a:lumOff val="15000"/>
                </a:schemeClr>
              </a:solidFill>
              <a:ea typeface="Arial Unicode MS" pitchFamily="34" charset="-128"/>
              <a:cs typeface="Arial Unicode MS" pitchFamily="34" charset="-128"/>
            </a:endParaRPr>
          </a:p>
          <a:p>
            <a:pPr marL="285750" lvl="2" indent="-285750" fontAlgn="base">
              <a:lnSpc>
                <a:spcPct val="130000"/>
              </a:lnSpc>
              <a:spcBef>
                <a:spcPct val="50000"/>
              </a:spcBef>
              <a:spcAft>
                <a:spcPct val="0"/>
              </a:spcAft>
              <a:buClr>
                <a:srgbClr val="F0AB00"/>
              </a:buClr>
              <a:buFont typeface="Arial"/>
              <a:buChar char="•"/>
            </a:pPr>
            <a:r>
              <a:rPr lang="en-US" sz="1400" kern="0" dirty="0">
                <a:solidFill>
                  <a:srgbClr val="D63FCC"/>
                </a:solidFill>
                <a:ea typeface="Arial Unicode MS" pitchFamily="34" charset="-128"/>
                <a:cs typeface="Arial Unicode MS" pitchFamily="34" charset="-128"/>
              </a:rPr>
              <a:t>Content is for illustration purposes only                                                                        </a:t>
            </a:r>
            <a:r>
              <a:rPr lang="en-US" sz="1400" kern="0" dirty="0">
                <a:solidFill>
                  <a:schemeClr val="tx1">
                    <a:lumMod val="85000"/>
                    <a:lumOff val="15000"/>
                  </a:schemeClr>
                </a:solidFill>
                <a:ea typeface="Arial Unicode MS" pitchFamily="34" charset="-128"/>
                <a:cs typeface="Arial Unicode MS" pitchFamily="34" charset="-128"/>
              </a:rPr>
              <a:t>Content will be determined by product management during definition;</a:t>
            </a:r>
          </a:p>
          <a:p>
            <a:pPr marL="285593" lvl="2" indent="-285593" fontAlgn="base">
              <a:lnSpc>
                <a:spcPct val="130000"/>
              </a:lnSpc>
              <a:spcBef>
                <a:spcPct val="50000"/>
              </a:spcBef>
              <a:spcAft>
                <a:spcPct val="0"/>
              </a:spcAft>
              <a:buClr>
                <a:srgbClr val="F0AB00"/>
              </a:buClr>
              <a:buFont typeface="Arial"/>
              <a:buChar char="•"/>
            </a:pPr>
            <a:endParaRPr lang="en-US" sz="1400" kern="0" dirty="0">
              <a:solidFill>
                <a:schemeClr val="tx1">
                  <a:lumMod val="85000"/>
                  <a:lumOff val="15000"/>
                </a:schemeClr>
              </a:solidFill>
              <a:ea typeface="Arial Unicode MS" pitchFamily="34" charset="-128"/>
              <a:cs typeface="Arial Unicode MS" pitchFamily="34" charset="-128"/>
            </a:endParaRPr>
          </a:p>
          <a:p>
            <a:pPr marL="285750" lvl="2" indent="-285750" fontAlgn="base">
              <a:lnSpc>
                <a:spcPct val="130000"/>
              </a:lnSpc>
              <a:spcBef>
                <a:spcPct val="50000"/>
              </a:spcBef>
              <a:spcAft>
                <a:spcPct val="0"/>
              </a:spcAft>
              <a:buClr>
                <a:srgbClr val="F0AB00"/>
              </a:buClr>
              <a:buFont typeface="Arial"/>
              <a:buChar char="•"/>
            </a:pPr>
            <a:r>
              <a:rPr lang="en-US" sz="1400" kern="0" dirty="0">
                <a:solidFill>
                  <a:srgbClr val="D63FCC"/>
                </a:solidFill>
                <a:ea typeface="Arial Unicode MS" pitchFamily="34" charset="-128"/>
                <a:cs typeface="Arial Unicode MS" pitchFamily="34" charset="-128"/>
              </a:rPr>
              <a:t>Not visual design                                                                                                                       </a:t>
            </a:r>
            <a:r>
              <a:rPr lang="en-US" sz="1400" kern="0" dirty="0">
                <a:solidFill>
                  <a:schemeClr val="tx1">
                    <a:lumMod val="85000"/>
                    <a:lumOff val="15000"/>
                  </a:schemeClr>
                </a:solidFill>
                <a:ea typeface="Arial Unicode MS" pitchFamily="34" charset="-128"/>
                <a:cs typeface="Arial Unicode MS" pitchFamily="34" charset="-128"/>
              </a:rPr>
              <a:t>This document describes the form and behavior at a mid level and does not account for the visual design;</a:t>
            </a:r>
          </a:p>
          <a:p>
            <a:pPr marL="285593" lvl="2" indent="-285593" fontAlgn="base">
              <a:lnSpc>
                <a:spcPct val="130000"/>
              </a:lnSpc>
              <a:spcBef>
                <a:spcPct val="50000"/>
              </a:spcBef>
              <a:spcAft>
                <a:spcPct val="0"/>
              </a:spcAft>
              <a:buClr>
                <a:srgbClr val="F0AB00"/>
              </a:buClr>
              <a:buFont typeface="Arial"/>
              <a:buChar char="•"/>
            </a:pPr>
            <a:endParaRPr lang="en-US" sz="1400" kern="0" dirty="0">
              <a:solidFill>
                <a:schemeClr val="tx1">
                  <a:lumMod val="85000"/>
                  <a:lumOff val="15000"/>
                </a:schemeClr>
              </a:solidFill>
              <a:ea typeface="Arial Unicode MS" pitchFamily="34" charset="-128"/>
              <a:cs typeface="Arial Unicode MS" pitchFamily="34" charset="-128"/>
            </a:endParaRPr>
          </a:p>
          <a:p>
            <a:pPr marL="285750" lvl="2" indent="-285750" fontAlgn="base">
              <a:lnSpc>
                <a:spcPct val="130000"/>
              </a:lnSpc>
              <a:spcBef>
                <a:spcPct val="50000"/>
              </a:spcBef>
              <a:spcAft>
                <a:spcPct val="0"/>
              </a:spcAft>
              <a:buClr>
                <a:srgbClr val="F0AB00"/>
              </a:buClr>
              <a:buFont typeface="Arial"/>
              <a:buChar char="•"/>
            </a:pPr>
            <a:r>
              <a:rPr lang="en-US" sz="1400" kern="0" dirty="0">
                <a:solidFill>
                  <a:srgbClr val="D63FCC"/>
                </a:solidFill>
                <a:ea typeface="Arial Unicode MS" pitchFamily="34" charset="-128"/>
                <a:cs typeface="Arial Unicode MS" pitchFamily="34" charset="-128"/>
              </a:rPr>
              <a:t>Cloud for Customer specific                                                                                                        </a:t>
            </a:r>
            <a:r>
              <a:rPr lang="en-US" sz="1400" dirty="0">
                <a:solidFill>
                  <a:schemeClr val="tx1">
                    <a:lumMod val="85000"/>
                    <a:lumOff val="15000"/>
                  </a:schemeClr>
                </a:solidFill>
              </a:rPr>
              <a:t>This document presents the configuration needed specific to C4C and does not include requirements for other applications.</a:t>
            </a:r>
            <a:endParaRPr lang="en-US" sz="1400" kern="0" dirty="0">
              <a:solidFill>
                <a:schemeClr val="tx1">
                  <a:lumMod val="85000"/>
                  <a:lumOff val="15000"/>
                </a:schemeClr>
              </a:solidFill>
              <a:ea typeface="Arial Unicode MS" pitchFamily="34" charset="-128"/>
              <a:cs typeface="Arial Unicode MS" pitchFamily="34" charset="-128"/>
            </a:endParaRPr>
          </a:p>
          <a:p>
            <a:pPr marL="285593" lvl="2" indent="-285593" fontAlgn="base">
              <a:lnSpc>
                <a:spcPct val="130000"/>
              </a:lnSpc>
              <a:spcBef>
                <a:spcPct val="50000"/>
              </a:spcBef>
              <a:spcAft>
                <a:spcPct val="0"/>
              </a:spcAft>
              <a:buClr>
                <a:srgbClr val="F0AB00"/>
              </a:buClr>
              <a:buFont typeface="Arial"/>
              <a:buChar char="•"/>
            </a:pPr>
            <a:endParaRPr lang="en-US" sz="1400" kern="0" dirty="0">
              <a:solidFill>
                <a:schemeClr val="tx1">
                  <a:lumMod val="65000"/>
                  <a:lumOff val="35000"/>
                </a:schemeClr>
              </a:solidFill>
              <a:ea typeface="Arial Unicode MS" pitchFamily="34" charset="-128"/>
              <a:cs typeface="Arial Unicode MS" pitchFamily="34" charset="-128"/>
            </a:endParaRPr>
          </a:p>
          <a:p>
            <a:pPr marL="285593" indent="-285593" fontAlgn="base">
              <a:lnSpc>
                <a:spcPct val="130000"/>
              </a:lnSpc>
              <a:spcBef>
                <a:spcPct val="50000"/>
              </a:spcBef>
              <a:spcAft>
                <a:spcPct val="0"/>
              </a:spcAft>
              <a:buClr>
                <a:srgbClr val="F0AB00"/>
              </a:buClr>
              <a:buSzPct val="80000"/>
              <a:buFont typeface="Arial"/>
              <a:buChar char="•"/>
            </a:pPr>
            <a:endParaRPr lang="en-US" sz="1400" kern="0" dirty="0">
              <a:solidFill>
                <a:schemeClr val="tx1">
                  <a:lumMod val="65000"/>
                  <a:lumOff val="35000"/>
                </a:schemeClr>
              </a:solidFill>
              <a:ea typeface="Arial Unicode MS" pitchFamily="34" charset="-128"/>
              <a:cs typeface="Arial Unicode MS" pitchFamily="34" charset="-128"/>
            </a:endParaRPr>
          </a:p>
          <a:p>
            <a:pPr marL="285593" indent="-285593" fontAlgn="base">
              <a:lnSpc>
                <a:spcPct val="150000"/>
              </a:lnSpc>
              <a:spcBef>
                <a:spcPct val="50000"/>
              </a:spcBef>
              <a:spcAft>
                <a:spcPct val="0"/>
              </a:spcAft>
              <a:buClr>
                <a:srgbClr val="F0AB00"/>
              </a:buClr>
              <a:buSzPct val="80000"/>
              <a:buFont typeface="Arial"/>
              <a:buChar char="•"/>
            </a:pPr>
            <a:endParaRPr lang="en-US" sz="1400" kern="0" dirty="0">
              <a:solidFill>
                <a:schemeClr val="tx1">
                  <a:lumMod val="65000"/>
                  <a:lumOff val="35000"/>
                </a:schemeClr>
              </a:solidFill>
              <a:ea typeface="Arial Unicode MS" pitchFamily="34" charset="-128"/>
              <a:cs typeface="Arial Unicode MS" pitchFamily="34" charset="-128"/>
            </a:endParaRPr>
          </a:p>
        </p:txBody>
      </p:sp>
      <p:cxnSp>
        <p:nvCxnSpPr>
          <p:cNvPr id="4" name="Straight Connector 3"/>
          <p:cNvCxnSpPr/>
          <p:nvPr/>
        </p:nvCxnSpPr>
        <p:spPr>
          <a:xfrm>
            <a:off x="263991" y="829093"/>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73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263991" y="295857"/>
            <a:ext cx="1800493" cy="369332"/>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ko-KR" kern="0" dirty="0">
                <a:ea typeface="Arial Unicode MS" pitchFamily="34" charset="-128"/>
                <a:cs typeface="Arial Unicode MS" pitchFamily="34" charset="-128"/>
              </a:rPr>
              <a:t>Opportunity List</a:t>
            </a:r>
          </a:p>
        </p:txBody>
      </p:sp>
      <p:cxnSp>
        <p:nvCxnSpPr>
          <p:cNvPr id="20" name="Straight Connector 19"/>
          <p:cNvCxnSpPr/>
          <p:nvPr/>
        </p:nvCxnSpPr>
        <p:spPr>
          <a:xfrm>
            <a:off x="263991" y="829093"/>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53986" y="862824"/>
            <a:ext cx="537979" cy="400023"/>
          </a:xfrm>
          <a:prstGeom prst="rect">
            <a:avLst/>
          </a:prstGeom>
          <a:noFill/>
        </p:spPr>
        <p:txBody>
          <a:bodyPr wrap="square" lIns="91352" tIns="45677" rIns="91352" bIns="45677" rtlCol="0">
            <a:spAutoFit/>
          </a:bodyPr>
          <a:lstStyle/>
          <a:p>
            <a:pPr algn="ctr"/>
            <a:r>
              <a:rPr lang="en-US" sz="2000" dirty="0">
                <a:latin typeface="SAP-icons" charset="0"/>
                <a:ea typeface="SAP-icons" charset="0"/>
                <a:cs typeface="SAP-icons" charset="0"/>
              </a:rPr>
              <a:t></a:t>
            </a:r>
          </a:p>
        </p:txBody>
      </p:sp>
      <p:sp>
        <p:nvSpPr>
          <p:cNvPr id="19" name="TextBox 18"/>
          <p:cNvSpPr txBox="1"/>
          <p:nvPr/>
        </p:nvSpPr>
        <p:spPr>
          <a:xfrm>
            <a:off x="231670" y="1205841"/>
            <a:ext cx="562975" cy="215444"/>
          </a:xfrm>
          <a:prstGeom prst="rect">
            <a:avLst/>
          </a:prstGeom>
          <a:noFill/>
        </p:spPr>
        <p:txBody>
          <a:bodyPr wrap="none" rtlCol="0">
            <a:spAutoFit/>
          </a:bodyPr>
          <a:lstStyle/>
          <a:p>
            <a:pPr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Desktop</a:t>
            </a:r>
          </a:p>
        </p:txBody>
      </p:sp>
      <p:pic>
        <p:nvPicPr>
          <p:cNvPr id="49" name="Picture 48">
            <a:extLst>
              <a:ext uri="{FF2B5EF4-FFF2-40B4-BE49-F238E27FC236}">
                <a16:creationId xmlns:a16="http://schemas.microsoft.com/office/drawing/2014/main" id="{05D7FC45-F18E-ED4C-88F7-D4522FD7E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4484" y="992998"/>
            <a:ext cx="7904774" cy="561905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59251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30"/>
          <p:cNvSpPr txBox="1"/>
          <p:nvPr/>
        </p:nvSpPr>
        <p:spPr>
          <a:xfrm>
            <a:off x="263991" y="136596"/>
            <a:ext cx="1633781" cy="692497"/>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ko-KR" kern="0" dirty="0">
                <a:ea typeface="Arial Unicode MS" pitchFamily="34" charset="-128"/>
                <a:cs typeface="Arial Unicode MS" pitchFamily="34" charset="-128"/>
              </a:rPr>
              <a:t>Survey Object</a:t>
            </a: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 Guided Selling</a:t>
            </a:r>
          </a:p>
        </p:txBody>
      </p:sp>
      <p:cxnSp>
        <p:nvCxnSpPr>
          <p:cNvPr id="33" name="Straight Connector 32"/>
          <p:cNvCxnSpPr/>
          <p:nvPr/>
        </p:nvCxnSpPr>
        <p:spPr>
          <a:xfrm>
            <a:off x="263991" y="829093"/>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D0A4B3-16D9-774F-B482-9A31064D6223}"/>
              </a:ext>
            </a:extLst>
          </p:cNvPr>
          <p:cNvSpPr txBox="1"/>
          <p:nvPr/>
        </p:nvSpPr>
        <p:spPr>
          <a:xfrm>
            <a:off x="253986" y="862824"/>
            <a:ext cx="537979" cy="400023"/>
          </a:xfrm>
          <a:prstGeom prst="rect">
            <a:avLst/>
          </a:prstGeom>
          <a:noFill/>
        </p:spPr>
        <p:txBody>
          <a:bodyPr wrap="square" lIns="91352" tIns="45677" rIns="91352" bIns="45677" rtlCol="0">
            <a:spAutoFit/>
          </a:bodyPr>
          <a:lstStyle/>
          <a:p>
            <a:pPr algn="ctr"/>
            <a:r>
              <a:rPr lang="en-US" sz="2000" dirty="0">
                <a:latin typeface="SAP-icons" charset="0"/>
                <a:ea typeface="SAP-icons" charset="0"/>
                <a:cs typeface="SAP-icons" charset="0"/>
              </a:rPr>
              <a:t></a:t>
            </a:r>
          </a:p>
        </p:txBody>
      </p:sp>
      <p:sp>
        <p:nvSpPr>
          <p:cNvPr id="68" name="TextBox 67">
            <a:extLst>
              <a:ext uri="{FF2B5EF4-FFF2-40B4-BE49-F238E27FC236}">
                <a16:creationId xmlns:a16="http://schemas.microsoft.com/office/drawing/2014/main" id="{A9B40457-F7C2-2B4C-A0E8-903EF015020A}"/>
              </a:ext>
            </a:extLst>
          </p:cNvPr>
          <p:cNvSpPr txBox="1"/>
          <p:nvPr/>
        </p:nvSpPr>
        <p:spPr>
          <a:xfrm>
            <a:off x="231670" y="1205841"/>
            <a:ext cx="562975" cy="215444"/>
          </a:xfrm>
          <a:prstGeom prst="rect">
            <a:avLst/>
          </a:prstGeom>
          <a:noFill/>
        </p:spPr>
        <p:txBody>
          <a:bodyPr wrap="none" rtlCol="0">
            <a:spAutoFit/>
          </a:bodyPr>
          <a:lstStyle/>
          <a:p>
            <a:pPr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Desktop</a:t>
            </a:r>
          </a:p>
        </p:txBody>
      </p:sp>
      <p:pic>
        <p:nvPicPr>
          <p:cNvPr id="69" name="Picture 68">
            <a:extLst>
              <a:ext uri="{FF2B5EF4-FFF2-40B4-BE49-F238E27FC236}">
                <a16:creationId xmlns:a16="http://schemas.microsoft.com/office/drawing/2014/main" id="{68C626BE-573A-5047-B257-DFCCD428822B}"/>
              </a:ext>
            </a:extLst>
          </p:cNvPr>
          <p:cNvPicPr>
            <a:picLocks noChangeAspect="1"/>
          </p:cNvPicPr>
          <p:nvPr/>
        </p:nvPicPr>
        <p:blipFill>
          <a:blip r:embed="rId2"/>
          <a:stretch>
            <a:fillRect/>
          </a:stretch>
        </p:blipFill>
        <p:spPr>
          <a:xfrm>
            <a:off x="890148" y="970333"/>
            <a:ext cx="6932798" cy="4928134"/>
          </a:xfrm>
          <a:prstGeom prst="rect">
            <a:avLst/>
          </a:prstGeom>
          <a:ln>
            <a:solidFill>
              <a:schemeClr val="bg2"/>
            </a:solidFill>
          </a:ln>
          <a:effectLst>
            <a:outerShdw blurRad="50800" dist="38100" dir="2700000" algn="tl" rotWithShape="0">
              <a:prstClr val="black">
                <a:alpha val="40000"/>
              </a:prstClr>
            </a:outerShdw>
          </a:effectLst>
        </p:spPr>
      </p:pic>
      <p:pic>
        <p:nvPicPr>
          <p:cNvPr id="70" name="Picture 69">
            <a:extLst>
              <a:ext uri="{FF2B5EF4-FFF2-40B4-BE49-F238E27FC236}">
                <a16:creationId xmlns:a16="http://schemas.microsoft.com/office/drawing/2014/main" id="{E4D0106C-4D19-8A44-AA21-7D7C6CA63DFD}"/>
              </a:ext>
            </a:extLst>
          </p:cNvPr>
          <p:cNvPicPr>
            <a:picLocks noChangeAspect="1"/>
          </p:cNvPicPr>
          <p:nvPr/>
        </p:nvPicPr>
        <p:blipFill>
          <a:blip r:embed="rId3"/>
          <a:stretch>
            <a:fillRect/>
          </a:stretch>
        </p:blipFill>
        <p:spPr>
          <a:xfrm>
            <a:off x="4890052" y="1825097"/>
            <a:ext cx="6932798" cy="4928134"/>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77216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23D170-4772-924B-BC32-2A7220CE8FE2}"/>
              </a:ext>
            </a:extLst>
          </p:cNvPr>
          <p:cNvPicPr>
            <a:picLocks noChangeAspect="1"/>
          </p:cNvPicPr>
          <p:nvPr/>
        </p:nvPicPr>
        <p:blipFill>
          <a:blip r:embed="rId3"/>
          <a:stretch>
            <a:fillRect/>
          </a:stretch>
        </p:blipFill>
        <p:spPr>
          <a:xfrm>
            <a:off x="2082014" y="934397"/>
            <a:ext cx="8018160" cy="5699656"/>
          </a:xfrm>
          <a:prstGeom prst="rect">
            <a:avLst/>
          </a:prstGeom>
          <a:ln>
            <a:solidFill>
              <a:schemeClr val="bg2"/>
            </a:solidFill>
          </a:ln>
        </p:spPr>
      </p:pic>
      <p:cxnSp>
        <p:nvCxnSpPr>
          <p:cNvPr id="20" name="Straight Connector 19"/>
          <p:cNvCxnSpPr/>
          <p:nvPr/>
        </p:nvCxnSpPr>
        <p:spPr>
          <a:xfrm>
            <a:off x="263991" y="829093"/>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E0F48224-8BED-F140-BD3D-C1B656EFBFE0}"/>
              </a:ext>
            </a:extLst>
          </p:cNvPr>
          <p:cNvSpPr txBox="1"/>
          <p:nvPr/>
        </p:nvSpPr>
        <p:spPr>
          <a:xfrm>
            <a:off x="263991" y="136596"/>
            <a:ext cx="5186035" cy="692497"/>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ko-KR" kern="0" dirty="0">
                <a:ea typeface="Arial Unicode MS" pitchFamily="34" charset="-128"/>
                <a:cs typeface="Arial Unicode MS" pitchFamily="34" charset="-128"/>
              </a:rPr>
              <a:t>Sales Activity with recommendation for all stages</a:t>
            </a: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 Guided Selling</a:t>
            </a:r>
          </a:p>
        </p:txBody>
      </p:sp>
      <p:sp>
        <p:nvSpPr>
          <p:cNvPr id="33" name="TextBox 32">
            <a:extLst>
              <a:ext uri="{FF2B5EF4-FFF2-40B4-BE49-F238E27FC236}">
                <a16:creationId xmlns:a16="http://schemas.microsoft.com/office/drawing/2014/main" id="{85CD7BC7-8E1C-B44C-9065-58F18BCFD5DA}"/>
              </a:ext>
            </a:extLst>
          </p:cNvPr>
          <p:cNvSpPr txBox="1"/>
          <p:nvPr/>
        </p:nvSpPr>
        <p:spPr>
          <a:xfrm>
            <a:off x="253986" y="862824"/>
            <a:ext cx="537979" cy="400023"/>
          </a:xfrm>
          <a:prstGeom prst="rect">
            <a:avLst/>
          </a:prstGeom>
          <a:noFill/>
        </p:spPr>
        <p:txBody>
          <a:bodyPr wrap="square" lIns="91352" tIns="45677" rIns="91352" bIns="45677" rtlCol="0">
            <a:spAutoFit/>
          </a:bodyPr>
          <a:lstStyle/>
          <a:p>
            <a:pPr algn="ctr"/>
            <a:r>
              <a:rPr lang="en-US" sz="2000" dirty="0">
                <a:latin typeface="SAP-icons" charset="0"/>
                <a:ea typeface="SAP-icons" charset="0"/>
                <a:cs typeface="SAP-icons" charset="0"/>
              </a:rPr>
              <a:t></a:t>
            </a:r>
          </a:p>
        </p:txBody>
      </p:sp>
      <p:sp>
        <p:nvSpPr>
          <p:cNvPr id="34" name="TextBox 33">
            <a:extLst>
              <a:ext uri="{FF2B5EF4-FFF2-40B4-BE49-F238E27FC236}">
                <a16:creationId xmlns:a16="http://schemas.microsoft.com/office/drawing/2014/main" id="{919D46F0-BCBA-6845-AAFF-9F9ECF91AD0B}"/>
              </a:ext>
            </a:extLst>
          </p:cNvPr>
          <p:cNvSpPr txBox="1"/>
          <p:nvPr/>
        </p:nvSpPr>
        <p:spPr>
          <a:xfrm>
            <a:off x="231670" y="1205841"/>
            <a:ext cx="562975" cy="215444"/>
          </a:xfrm>
          <a:prstGeom prst="rect">
            <a:avLst/>
          </a:prstGeom>
          <a:noFill/>
        </p:spPr>
        <p:txBody>
          <a:bodyPr wrap="none" rtlCol="0">
            <a:spAutoFit/>
          </a:bodyPr>
          <a:lstStyle/>
          <a:p>
            <a:pPr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Desktop</a:t>
            </a:r>
          </a:p>
        </p:txBody>
      </p:sp>
    </p:spTree>
    <p:extLst>
      <p:ext uri="{BB962C8B-B14F-4D97-AF65-F5344CB8AC3E}">
        <p14:creationId xmlns:p14="http://schemas.microsoft.com/office/powerpoint/2010/main" val="425411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a:off x="263991" y="829093"/>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A09FB17-57C9-C64E-AD64-237EA60CC4AE}"/>
              </a:ext>
            </a:extLst>
          </p:cNvPr>
          <p:cNvSpPr txBox="1"/>
          <p:nvPr/>
        </p:nvSpPr>
        <p:spPr>
          <a:xfrm>
            <a:off x="263991" y="136596"/>
            <a:ext cx="4083169" cy="692497"/>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ko-KR" kern="0" dirty="0">
                <a:ea typeface="Arial Unicode MS" pitchFamily="34" charset="-128"/>
                <a:cs typeface="Arial Unicode MS" pitchFamily="34" charset="-128"/>
              </a:rPr>
              <a:t>Product Object with recommendations</a:t>
            </a: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 Guided Selling</a:t>
            </a:r>
          </a:p>
        </p:txBody>
      </p:sp>
      <p:sp>
        <p:nvSpPr>
          <p:cNvPr id="25" name="TextBox 24">
            <a:extLst>
              <a:ext uri="{FF2B5EF4-FFF2-40B4-BE49-F238E27FC236}">
                <a16:creationId xmlns:a16="http://schemas.microsoft.com/office/drawing/2014/main" id="{944F1608-2CD3-B347-9797-47F58AFBFAB6}"/>
              </a:ext>
            </a:extLst>
          </p:cNvPr>
          <p:cNvSpPr txBox="1"/>
          <p:nvPr/>
        </p:nvSpPr>
        <p:spPr>
          <a:xfrm>
            <a:off x="253986" y="862824"/>
            <a:ext cx="537979" cy="400023"/>
          </a:xfrm>
          <a:prstGeom prst="rect">
            <a:avLst/>
          </a:prstGeom>
          <a:noFill/>
        </p:spPr>
        <p:txBody>
          <a:bodyPr wrap="square" lIns="91352" tIns="45677" rIns="91352" bIns="45677" rtlCol="0">
            <a:spAutoFit/>
          </a:bodyPr>
          <a:lstStyle/>
          <a:p>
            <a:pPr algn="ctr"/>
            <a:r>
              <a:rPr lang="en-US" sz="2000" dirty="0">
                <a:latin typeface="SAP-icons" charset="0"/>
                <a:ea typeface="SAP-icons" charset="0"/>
                <a:cs typeface="SAP-icons" charset="0"/>
              </a:rPr>
              <a:t></a:t>
            </a:r>
          </a:p>
        </p:txBody>
      </p:sp>
      <p:sp>
        <p:nvSpPr>
          <p:cNvPr id="29" name="TextBox 28">
            <a:extLst>
              <a:ext uri="{FF2B5EF4-FFF2-40B4-BE49-F238E27FC236}">
                <a16:creationId xmlns:a16="http://schemas.microsoft.com/office/drawing/2014/main" id="{F2237E6E-4ABA-1948-BDC0-2B169BAF398C}"/>
              </a:ext>
            </a:extLst>
          </p:cNvPr>
          <p:cNvSpPr txBox="1"/>
          <p:nvPr/>
        </p:nvSpPr>
        <p:spPr>
          <a:xfrm>
            <a:off x="231670" y="1205841"/>
            <a:ext cx="562975" cy="215444"/>
          </a:xfrm>
          <a:prstGeom prst="rect">
            <a:avLst/>
          </a:prstGeom>
          <a:noFill/>
        </p:spPr>
        <p:txBody>
          <a:bodyPr wrap="none" rtlCol="0">
            <a:spAutoFit/>
          </a:bodyPr>
          <a:lstStyle/>
          <a:p>
            <a:pPr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Desktop</a:t>
            </a:r>
          </a:p>
        </p:txBody>
      </p:sp>
      <p:pic>
        <p:nvPicPr>
          <p:cNvPr id="31" name="Picture 30">
            <a:extLst>
              <a:ext uri="{FF2B5EF4-FFF2-40B4-BE49-F238E27FC236}">
                <a16:creationId xmlns:a16="http://schemas.microsoft.com/office/drawing/2014/main" id="{61B81154-1789-BD4D-A711-D1838B9535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281" y="955039"/>
            <a:ext cx="4979067" cy="3539336"/>
          </a:xfrm>
          <a:prstGeom prst="rect">
            <a:avLst/>
          </a:prstGeom>
          <a:ln>
            <a:solidFill>
              <a:schemeClr val="bg2"/>
            </a:solidFill>
          </a:ln>
          <a:effectLst>
            <a:outerShdw blurRad="50800" dist="38100" dir="2700000" algn="tl" rotWithShape="0">
              <a:prstClr val="black">
                <a:alpha val="40000"/>
              </a:prstClr>
            </a:outerShdw>
          </a:effectLst>
        </p:spPr>
      </p:pic>
      <p:pic>
        <p:nvPicPr>
          <p:cNvPr id="33" name="Picture 32">
            <a:extLst>
              <a:ext uri="{FF2B5EF4-FFF2-40B4-BE49-F238E27FC236}">
                <a16:creationId xmlns:a16="http://schemas.microsoft.com/office/drawing/2014/main" id="{5183D0A9-F2D4-4049-9EF4-8869B0E436AD}"/>
              </a:ext>
            </a:extLst>
          </p:cNvPr>
          <p:cNvPicPr>
            <a:picLocks noChangeAspect="1"/>
          </p:cNvPicPr>
          <p:nvPr/>
        </p:nvPicPr>
        <p:blipFill>
          <a:blip r:embed="rId4"/>
          <a:stretch>
            <a:fillRect/>
          </a:stretch>
        </p:blipFill>
        <p:spPr>
          <a:xfrm>
            <a:off x="3601560" y="2076270"/>
            <a:ext cx="4979067" cy="3539336"/>
          </a:xfrm>
          <a:prstGeom prst="rect">
            <a:avLst/>
          </a:prstGeom>
          <a:ln>
            <a:solidFill>
              <a:schemeClr val="bg2"/>
            </a:solidFill>
          </a:ln>
          <a:effectLst>
            <a:outerShdw blurRad="50800" dist="38100" dir="2700000" algn="tl" rotWithShape="0">
              <a:prstClr val="black">
                <a:alpha val="40000"/>
              </a:prstClr>
            </a:outerShdw>
          </a:effectLst>
        </p:spPr>
      </p:pic>
      <p:pic>
        <p:nvPicPr>
          <p:cNvPr id="34" name="Picture 33">
            <a:extLst>
              <a:ext uri="{FF2B5EF4-FFF2-40B4-BE49-F238E27FC236}">
                <a16:creationId xmlns:a16="http://schemas.microsoft.com/office/drawing/2014/main" id="{DC32374F-E2BA-5A4E-AC9F-6189261623A4}"/>
              </a:ext>
            </a:extLst>
          </p:cNvPr>
          <p:cNvPicPr>
            <a:picLocks noChangeAspect="1"/>
          </p:cNvPicPr>
          <p:nvPr/>
        </p:nvPicPr>
        <p:blipFill>
          <a:blip r:embed="rId5"/>
          <a:stretch>
            <a:fillRect/>
          </a:stretch>
        </p:blipFill>
        <p:spPr>
          <a:xfrm>
            <a:off x="6981038" y="3114724"/>
            <a:ext cx="4979068" cy="3539338"/>
          </a:xfrm>
          <a:prstGeom prst="rect">
            <a:avLst/>
          </a:prstGeom>
          <a:ln>
            <a:solidFill>
              <a:schemeClr val="bg2"/>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296507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E4F0E52-ED94-174A-8D6A-9522A36FF974}"/>
              </a:ext>
            </a:extLst>
          </p:cNvPr>
          <p:cNvPicPr>
            <a:picLocks noChangeAspect="1"/>
          </p:cNvPicPr>
          <p:nvPr/>
        </p:nvPicPr>
        <p:blipFill>
          <a:blip r:embed="rId3"/>
          <a:stretch>
            <a:fillRect/>
          </a:stretch>
        </p:blipFill>
        <p:spPr>
          <a:xfrm>
            <a:off x="965328" y="955496"/>
            <a:ext cx="5848733" cy="4157533"/>
          </a:xfrm>
          <a:prstGeom prst="rect">
            <a:avLst/>
          </a:prstGeom>
          <a:ln>
            <a:solidFill>
              <a:schemeClr val="bg2"/>
            </a:solidFill>
          </a:ln>
          <a:effectLst>
            <a:outerShdw blurRad="50800" dist="38100" dir="2700000" algn="tl" rotWithShape="0">
              <a:prstClr val="black">
                <a:alpha val="40000"/>
              </a:prstClr>
            </a:outerShdw>
          </a:effectLst>
        </p:spPr>
      </p:pic>
      <p:cxnSp>
        <p:nvCxnSpPr>
          <p:cNvPr id="20" name="Straight Connector 19"/>
          <p:cNvCxnSpPr/>
          <p:nvPr/>
        </p:nvCxnSpPr>
        <p:spPr>
          <a:xfrm>
            <a:off x="263991" y="818460"/>
            <a:ext cx="11654206" cy="0"/>
          </a:xfrm>
          <a:prstGeom prst="line">
            <a:avLst/>
          </a:prstGeom>
          <a:ln w="63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303C4AE-B6B9-D641-A4A5-372CAE7387EA}"/>
              </a:ext>
            </a:extLst>
          </p:cNvPr>
          <p:cNvPicPr>
            <a:picLocks noChangeAspect="1"/>
          </p:cNvPicPr>
          <p:nvPr/>
        </p:nvPicPr>
        <p:blipFill>
          <a:blip r:embed="rId4"/>
          <a:stretch>
            <a:fillRect/>
          </a:stretch>
        </p:blipFill>
        <p:spPr>
          <a:xfrm>
            <a:off x="5964711" y="2337034"/>
            <a:ext cx="5848733" cy="4157533"/>
          </a:xfrm>
          <a:prstGeom prst="rect">
            <a:avLst/>
          </a:prstGeom>
          <a:ln>
            <a:solidFill>
              <a:schemeClr val="bg2"/>
            </a:solidFill>
          </a:ln>
          <a:effectLst>
            <a:outerShdw blurRad="50800" dist="38100" dir="2700000" algn="tl" rotWithShape="0">
              <a:prstClr val="black">
                <a:alpha val="40000"/>
              </a:prstClr>
            </a:outerShdw>
          </a:effectLst>
        </p:spPr>
      </p:pic>
      <p:sp>
        <p:nvSpPr>
          <p:cNvPr id="12" name="TextBox 11">
            <a:extLst>
              <a:ext uri="{FF2B5EF4-FFF2-40B4-BE49-F238E27FC236}">
                <a16:creationId xmlns:a16="http://schemas.microsoft.com/office/drawing/2014/main" id="{068AFB73-953F-7F4A-BE2C-4EE5D9E2C810}"/>
              </a:ext>
            </a:extLst>
          </p:cNvPr>
          <p:cNvSpPr txBox="1"/>
          <p:nvPr/>
        </p:nvSpPr>
        <p:spPr>
          <a:xfrm>
            <a:off x="253986" y="862824"/>
            <a:ext cx="537979" cy="400023"/>
          </a:xfrm>
          <a:prstGeom prst="rect">
            <a:avLst/>
          </a:prstGeom>
          <a:noFill/>
        </p:spPr>
        <p:txBody>
          <a:bodyPr wrap="square" lIns="91352" tIns="45677" rIns="91352" bIns="45677" rtlCol="0">
            <a:spAutoFit/>
          </a:bodyPr>
          <a:lstStyle/>
          <a:p>
            <a:pPr algn="ctr"/>
            <a:r>
              <a:rPr lang="en-US" sz="2000" dirty="0">
                <a:latin typeface="SAP-icons" charset="0"/>
                <a:ea typeface="SAP-icons" charset="0"/>
                <a:cs typeface="SAP-icons" charset="0"/>
              </a:rPr>
              <a:t></a:t>
            </a:r>
          </a:p>
        </p:txBody>
      </p:sp>
      <p:sp>
        <p:nvSpPr>
          <p:cNvPr id="13" name="TextBox 12">
            <a:extLst>
              <a:ext uri="{FF2B5EF4-FFF2-40B4-BE49-F238E27FC236}">
                <a16:creationId xmlns:a16="http://schemas.microsoft.com/office/drawing/2014/main" id="{1DD694E2-FE2B-584C-AB7E-625AA2CEB715}"/>
              </a:ext>
            </a:extLst>
          </p:cNvPr>
          <p:cNvSpPr txBox="1"/>
          <p:nvPr/>
        </p:nvSpPr>
        <p:spPr>
          <a:xfrm>
            <a:off x="231670" y="1205841"/>
            <a:ext cx="562975" cy="215444"/>
          </a:xfrm>
          <a:prstGeom prst="rect">
            <a:avLst/>
          </a:prstGeom>
          <a:noFill/>
        </p:spPr>
        <p:txBody>
          <a:bodyPr wrap="none" rtlCol="0">
            <a:spAutoFit/>
          </a:bodyPr>
          <a:lstStyle/>
          <a:p>
            <a:pPr fontAlgn="base">
              <a:spcBef>
                <a:spcPct val="50000"/>
              </a:spcBef>
              <a:spcAft>
                <a:spcPct val="0"/>
              </a:spcAft>
              <a:buClr>
                <a:srgbClr val="F0AB00"/>
              </a:buClr>
              <a:buSzPct val="80000"/>
            </a:pPr>
            <a:r>
              <a:rPr lang="en-US" sz="800" kern="0" dirty="0">
                <a:ea typeface="Arial Unicode MS" pitchFamily="34" charset="-128"/>
                <a:cs typeface="Arial Unicode MS" pitchFamily="34" charset="-128"/>
              </a:rPr>
              <a:t>Desktop</a:t>
            </a:r>
          </a:p>
        </p:txBody>
      </p:sp>
      <p:sp>
        <p:nvSpPr>
          <p:cNvPr id="14" name="TextBox 13">
            <a:extLst>
              <a:ext uri="{FF2B5EF4-FFF2-40B4-BE49-F238E27FC236}">
                <a16:creationId xmlns:a16="http://schemas.microsoft.com/office/drawing/2014/main" id="{77816D9B-6D7A-2645-894D-6BBBA1CE50B9}"/>
              </a:ext>
            </a:extLst>
          </p:cNvPr>
          <p:cNvSpPr txBox="1"/>
          <p:nvPr/>
        </p:nvSpPr>
        <p:spPr>
          <a:xfrm>
            <a:off x="263991" y="136596"/>
            <a:ext cx="2185214" cy="692497"/>
          </a:xfrm>
          <a:prstGeom prst="rect">
            <a:avLst/>
          </a:prstGeom>
          <a:noFill/>
        </p:spPr>
        <p:txBody>
          <a:bodyPr wrap="none" rtlCol="0">
            <a:spAutoFit/>
          </a:bodyPr>
          <a:lstStyle/>
          <a:p>
            <a:pPr fontAlgn="base">
              <a:spcBef>
                <a:spcPct val="50000"/>
              </a:spcBef>
              <a:spcAft>
                <a:spcPct val="0"/>
              </a:spcAft>
              <a:buClr>
                <a:srgbClr val="F0AB00"/>
              </a:buClr>
              <a:buSzPct val="80000"/>
            </a:pPr>
            <a:r>
              <a:rPr lang="en-US" altLang="ko-KR" kern="0" dirty="0">
                <a:ea typeface="Arial Unicode MS" pitchFamily="34" charset="-128"/>
                <a:cs typeface="Arial Unicode MS" pitchFamily="34" charset="-128"/>
              </a:rPr>
              <a:t>Sales Quote Object</a:t>
            </a:r>
          </a:p>
          <a:p>
            <a:pPr fontAlgn="base">
              <a:spcBef>
                <a:spcPct val="50000"/>
              </a:spcBef>
              <a:spcAft>
                <a:spcPct val="0"/>
              </a:spcAft>
              <a:buClr>
                <a:srgbClr val="F0AB00"/>
              </a:buClr>
              <a:buSzPct val="80000"/>
            </a:pPr>
            <a:r>
              <a:rPr lang="en-US" sz="1400" kern="0" dirty="0">
                <a:ea typeface="Arial Unicode MS" pitchFamily="34" charset="-128"/>
                <a:cs typeface="Arial Unicode MS" pitchFamily="34" charset="-128"/>
              </a:rPr>
              <a:t>In Guided Selling</a:t>
            </a:r>
          </a:p>
        </p:txBody>
      </p:sp>
    </p:spTree>
    <p:extLst>
      <p:ext uri="{BB962C8B-B14F-4D97-AF65-F5344CB8AC3E}">
        <p14:creationId xmlns:p14="http://schemas.microsoft.com/office/powerpoint/2010/main" val="1491464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THANK YOU</a:t>
            </a:r>
          </a:p>
        </p:txBody>
      </p:sp>
    </p:spTree>
    <p:extLst>
      <p:ext uri="{BB962C8B-B14F-4D97-AF65-F5344CB8AC3E}">
        <p14:creationId xmlns:p14="http://schemas.microsoft.com/office/powerpoint/2010/main" val="1307706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dirty="0"/>
          </a:p>
        </p:txBody>
      </p:sp>
    </p:spTree>
    <p:extLst>
      <p:ext uri="{BB962C8B-B14F-4D97-AF65-F5344CB8AC3E}">
        <p14:creationId xmlns:p14="http://schemas.microsoft.com/office/powerpoint/2010/main" val="1144378039"/>
      </p:ext>
    </p:extLst>
  </p:cSld>
  <p:clrMapOvr>
    <a:masterClrMapping/>
  </p:clrMapOvr>
</p:sld>
</file>

<file path=ppt/theme/theme1.xml><?xml version="1.0" encoding="utf-8"?>
<a:theme xmlns:a="http://schemas.openxmlformats.org/drawingml/2006/main" name="SAPCorporate_2011">
  <a:themeElements>
    <a:clrScheme name="hybrisCEC 2">
      <a:dk1>
        <a:srgbClr val="000000"/>
      </a:dk1>
      <a:lt1>
        <a:srgbClr val="FFFFFF"/>
      </a:lt1>
      <a:dk2>
        <a:srgbClr val="0064C8"/>
      </a:dk2>
      <a:lt2>
        <a:srgbClr val="CCCCCC"/>
      </a:lt2>
      <a:accent1>
        <a:srgbClr val="F0AB00"/>
      </a:accent1>
      <a:accent2>
        <a:srgbClr val="606669"/>
      </a:accent2>
      <a:accent3>
        <a:srgbClr val="003264"/>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6350" algn="ctr">
          <a:no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b="0" i="0" u="none" strike="noStrike" kern="0" cap="none" spc="0" normalizeH="0" baseline="0" noProof="0" dirty="0" smtClean="0">
            <a:ln>
              <a:noFill/>
            </a:ln>
            <a:effectLst/>
            <a:uLnTx/>
            <a:uFillTx/>
            <a:ea typeface="Arial Unicode MS" pitchFamily="34" charset="-128"/>
            <a:cs typeface="Arial Unicode MS" pitchFamily="34" charset="-128"/>
          </a:defRPr>
        </a:defPPr>
      </a:lst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fontAlgn="base">
          <a:spcBef>
            <a:spcPct val="50000"/>
          </a:spcBef>
          <a:spcAft>
            <a:spcPct val="0"/>
          </a:spcAft>
          <a:buClr>
            <a:srgbClr val="F0AB00"/>
          </a:buClr>
          <a:buSzPct val="80000"/>
          <a:defRPr sz="1800" kern="0" dirty="0" smtClean="0">
            <a:ea typeface="Arial Unicode MS" pitchFamily="34" charset="-128"/>
            <a:cs typeface="Arial Unicode MS" pitchFamily="34" charset="-128"/>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72404</TotalTime>
  <Words>156</Words>
  <Application>Microsoft Macintosh PowerPoint</Application>
  <PresentationFormat>Widescreen</PresentationFormat>
  <Paragraphs>39</Paragraphs>
  <Slides>9</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 Unicode MS</vt:lpstr>
      <vt:lpstr>MS PGothic</vt:lpstr>
      <vt:lpstr>Arial</vt:lpstr>
      <vt:lpstr>Avenir Book</vt:lpstr>
      <vt:lpstr>Calibri</vt:lpstr>
      <vt:lpstr>Courier New</vt:lpstr>
      <vt:lpstr>SAP-icons</vt:lpstr>
      <vt:lpstr>Wingdings</vt:lpstr>
      <vt:lpstr>SAPCorporate_2011</vt:lpstr>
      <vt:lpstr>Guided Selling  for Sales Cloud</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HOMEPAGE WITH CARDS</dc:title>
  <dc:creator>Sakong, Kyung</dc:creator>
  <cp:lastModifiedBy>Motwani, Yogesh</cp:lastModifiedBy>
  <cp:revision>930</cp:revision>
  <dcterms:created xsi:type="dcterms:W3CDTF">2017-04-04T21:56:16Z</dcterms:created>
  <dcterms:modified xsi:type="dcterms:W3CDTF">2018-05-14T06:28:30Z</dcterms:modified>
</cp:coreProperties>
</file>